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6832600" cy="8934450"/>
  <p:notesSz cx="6832600" cy="89344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26" autoAdjust="0"/>
  </p:normalViewPr>
  <p:slideViewPr>
    <p:cSldViewPr>
      <p:cViewPr varScale="1">
        <p:scale>
          <a:sx n="63" d="100"/>
          <a:sy n="63" d="100"/>
        </p:scale>
        <p:origin x="248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2445" y="2769679"/>
            <a:ext cx="5807710" cy="1876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A65A1"/>
                </a:solidFill>
                <a:latin typeface="Adobe Caslon Pro Bold"/>
                <a:cs typeface="Adobe Caslo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4890" y="5003292"/>
            <a:ext cx="4782820" cy="2233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A65A1"/>
                </a:solidFill>
                <a:latin typeface="Adobe Caslon Pro Bold"/>
                <a:cs typeface="Adobe Caslo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A65A1"/>
                </a:solidFill>
                <a:latin typeface="Adobe Caslon Pro Bold"/>
                <a:cs typeface="Adobe Caslo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1630" y="2054923"/>
            <a:ext cx="2972181" cy="589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18789" y="2054923"/>
            <a:ext cx="2972181" cy="589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1" i="0">
                <a:solidFill>
                  <a:srgbClr val="0A65A1"/>
                </a:solidFill>
                <a:latin typeface="Adobe Caslon Pro Bold"/>
                <a:cs typeface="Adobe Caslo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70119" y="3133547"/>
            <a:ext cx="1728596" cy="26596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0805" y="3096437"/>
            <a:ext cx="1874205" cy="48290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4198" y="6340767"/>
            <a:ext cx="2696868" cy="16298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268808" y="6372603"/>
            <a:ext cx="2567660" cy="150080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06693" y="780614"/>
            <a:ext cx="2021204" cy="1285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1" i="0">
                <a:solidFill>
                  <a:srgbClr val="0A65A1"/>
                </a:solidFill>
                <a:latin typeface="Adobe Caslon Pro Bold"/>
                <a:cs typeface="Adobe Caslon Pro 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1630" y="2054923"/>
            <a:ext cx="6149340" cy="58967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23084" y="8309038"/>
            <a:ext cx="2186432" cy="446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1630" y="8309038"/>
            <a:ext cx="1571498" cy="446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19472" y="8309038"/>
            <a:ext cx="1571498" cy="446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hyperlink" Target="http://www.afcancer.fr/" TargetMode="External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hyperlink" Target="mailto:contact@afcancer.fr" TargetMode="Externa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object 29">
            <a:extLst>
              <a:ext uri="{FF2B5EF4-FFF2-40B4-BE49-F238E27FC236}">
                <a16:creationId xmlns:a16="http://schemas.microsoft.com/office/drawing/2014/main" id="{9971DB35-D0B8-7E2E-EDD5-A7AA0B67E59E}"/>
              </a:ext>
            </a:extLst>
          </p:cNvPr>
          <p:cNvGrpSpPr/>
          <p:nvPr/>
        </p:nvGrpSpPr>
        <p:grpSpPr>
          <a:xfrm rot="11742162">
            <a:off x="1256470" y="3599065"/>
            <a:ext cx="1401114" cy="2169900"/>
            <a:chOff x="-1953893" y="1860872"/>
            <a:chExt cx="3949429" cy="5526402"/>
          </a:xfrm>
          <a:solidFill>
            <a:schemeClr val="tx2">
              <a:lumMod val="40000"/>
              <a:lumOff val="60000"/>
            </a:schemeClr>
          </a:solidFill>
        </p:grpSpPr>
        <p:pic>
          <p:nvPicPr>
            <p:cNvPr id="85" name="object 30">
              <a:extLst>
                <a:ext uri="{FF2B5EF4-FFF2-40B4-BE49-F238E27FC236}">
                  <a16:creationId xmlns:a16="http://schemas.microsoft.com/office/drawing/2014/main" id="{C207B9BD-6B87-C711-4F44-1F8E3ED741A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163" y="1860872"/>
              <a:ext cx="143763" cy="12124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8" name="object 34">
              <a:extLst>
                <a:ext uri="{FF2B5EF4-FFF2-40B4-BE49-F238E27FC236}">
                  <a16:creationId xmlns:a16="http://schemas.microsoft.com/office/drawing/2014/main" id="{061A2962-4CBE-7E76-BF6F-EC1162C544A5}"/>
                </a:ext>
              </a:extLst>
            </p:cNvPr>
            <p:cNvSpPr/>
            <p:nvPr/>
          </p:nvSpPr>
          <p:spPr>
            <a:xfrm>
              <a:off x="-1953893" y="2031685"/>
              <a:ext cx="3949429" cy="5355589"/>
            </a:xfrm>
            <a:custGeom>
              <a:avLst/>
              <a:gdLst/>
              <a:ahLst/>
              <a:cxnLst/>
              <a:rect l="l" t="t" r="r" b="b"/>
              <a:pathLst>
                <a:path w="1329689" h="1622425">
                  <a:moveTo>
                    <a:pt x="1212885" y="0"/>
                  </a:moveTo>
                  <a:lnTo>
                    <a:pt x="1163426" y="993"/>
                  </a:lnTo>
                  <a:lnTo>
                    <a:pt x="1113830" y="4462"/>
                  </a:lnTo>
                  <a:lnTo>
                    <a:pt x="1064180" y="10388"/>
                  </a:lnTo>
                  <a:lnTo>
                    <a:pt x="1014561" y="18750"/>
                  </a:lnTo>
                  <a:lnTo>
                    <a:pt x="965058" y="29527"/>
                  </a:lnTo>
                  <a:lnTo>
                    <a:pt x="915753" y="42700"/>
                  </a:lnTo>
                  <a:lnTo>
                    <a:pt x="866732" y="58248"/>
                  </a:lnTo>
                  <a:lnTo>
                    <a:pt x="818079" y="76150"/>
                  </a:lnTo>
                  <a:lnTo>
                    <a:pt x="769877" y="96387"/>
                  </a:lnTo>
                  <a:lnTo>
                    <a:pt x="722211" y="118937"/>
                  </a:lnTo>
                  <a:lnTo>
                    <a:pt x="675166" y="143781"/>
                  </a:lnTo>
                  <a:lnTo>
                    <a:pt x="631494" y="169258"/>
                  </a:lnTo>
                  <a:lnTo>
                    <a:pt x="588804" y="196545"/>
                  </a:lnTo>
                  <a:lnTo>
                    <a:pt x="547150" y="225588"/>
                  </a:lnTo>
                  <a:lnTo>
                    <a:pt x="506589" y="256333"/>
                  </a:lnTo>
                  <a:lnTo>
                    <a:pt x="467178" y="288727"/>
                  </a:lnTo>
                  <a:lnTo>
                    <a:pt x="428971" y="322714"/>
                  </a:lnTo>
                  <a:lnTo>
                    <a:pt x="392026" y="358241"/>
                  </a:lnTo>
                  <a:lnTo>
                    <a:pt x="356398" y="395255"/>
                  </a:lnTo>
                  <a:lnTo>
                    <a:pt x="322144" y="433701"/>
                  </a:lnTo>
                  <a:lnTo>
                    <a:pt x="289319" y="473525"/>
                  </a:lnTo>
                  <a:lnTo>
                    <a:pt x="257980" y="514674"/>
                  </a:lnTo>
                  <a:lnTo>
                    <a:pt x="228182" y="557092"/>
                  </a:lnTo>
                  <a:lnTo>
                    <a:pt x="199983" y="600727"/>
                  </a:lnTo>
                  <a:lnTo>
                    <a:pt x="172102" y="646470"/>
                  </a:lnTo>
                  <a:lnTo>
                    <a:pt x="146197" y="693111"/>
                  </a:lnTo>
                  <a:lnTo>
                    <a:pt x="122296" y="740569"/>
                  </a:lnTo>
                  <a:lnTo>
                    <a:pt x="100430" y="788762"/>
                  </a:lnTo>
                  <a:lnTo>
                    <a:pt x="80627" y="837609"/>
                  </a:lnTo>
                  <a:lnTo>
                    <a:pt x="62916" y="887028"/>
                  </a:lnTo>
                  <a:lnTo>
                    <a:pt x="47326" y="936938"/>
                  </a:lnTo>
                  <a:lnTo>
                    <a:pt x="33887" y="987257"/>
                  </a:lnTo>
                  <a:lnTo>
                    <a:pt x="22628" y="1037904"/>
                  </a:lnTo>
                  <a:lnTo>
                    <a:pt x="13577" y="1088797"/>
                  </a:lnTo>
                  <a:lnTo>
                    <a:pt x="6765" y="1139855"/>
                  </a:lnTo>
                  <a:lnTo>
                    <a:pt x="2300" y="1189903"/>
                  </a:lnTo>
                  <a:lnTo>
                    <a:pt x="48" y="1239664"/>
                  </a:lnTo>
                  <a:lnTo>
                    <a:pt x="0" y="1289061"/>
                  </a:lnTo>
                  <a:lnTo>
                    <a:pt x="2147" y="1338017"/>
                  </a:lnTo>
                  <a:lnTo>
                    <a:pt x="6481" y="1386454"/>
                  </a:lnTo>
                  <a:lnTo>
                    <a:pt x="12993" y="1434297"/>
                  </a:lnTo>
                  <a:lnTo>
                    <a:pt x="21674" y="1481467"/>
                  </a:lnTo>
                  <a:lnTo>
                    <a:pt x="32517" y="1527888"/>
                  </a:lnTo>
                  <a:lnTo>
                    <a:pt x="45512" y="1573483"/>
                  </a:lnTo>
                  <a:lnTo>
                    <a:pt x="60651" y="1618175"/>
                  </a:lnTo>
                  <a:lnTo>
                    <a:pt x="106693" y="1621174"/>
                  </a:lnTo>
                  <a:lnTo>
                    <a:pt x="152882" y="1621922"/>
                  </a:lnTo>
                  <a:lnTo>
                    <a:pt x="199152" y="1620450"/>
                  </a:lnTo>
                  <a:lnTo>
                    <a:pt x="245433" y="1616785"/>
                  </a:lnTo>
                  <a:lnTo>
                    <a:pt x="291659" y="1610959"/>
                  </a:lnTo>
                  <a:lnTo>
                    <a:pt x="337762" y="1602999"/>
                  </a:lnTo>
                  <a:lnTo>
                    <a:pt x="383673" y="1592936"/>
                  </a:lnTo>
                  <a:lnTo>
                    <a:pt x="429326" y="1580799"/>
                  </a:lnTo>
                  <a:lnTo>
                    <a:pt x="474651" y="1566617"/>
                  </a:lnTo>
                  <a:lnTo>
                    <a:pt x="519581" y="1550419"/>
                  </a:lnTo>
                  <a:lnTo>
                    <a:pt x="564049" y="1532236"/>
                  </a:lnTo>
                  <a:lnTo>
                    <a:pt x="607986" y="1512096"/>
                  </a:lnTo>
                  <a:lnTo>
                    <a:pt x="651325" y="1490029"/>
                  </a:lnTo>
                  <a:lnTo>
                    <a:pt x="693998" y="1466064"/>
                  </a:lnTo>
                  <a:lnTo>
                    <a:pt x="735936" y="1440231"/>
                  </a:lnTo>
                  <a:lnTo>
                    <a:pt x="777073" y="1412559"/>
                  </a:lnTo>
                  <a:lnTo>
                    <a:pt x="817340" y="1383077"/>
                  </a:lnTo>
                  <a:lnTo>
                    <a:pt x="856670" y="1351815"/>
                  </a:lnTo>
                  <a:lnTo>
                    <a:pt x="894995" y="1318802"/>
                  </a:lnTo>
                  <a:lnTo>
                    <a:pt x="932246" y="1284068"/>
                  </a:lnTo>
                  <a:lnTo>
                    <a:pt x="968356" y="1247642"/>
                  </a:lnTo>
                  <a:lnTo>
                    <a:pt x="1003258" y="1209553"/>
                  </a:lnTo>
                  <a:lnTo>
                    <a:pt x="1036381" y="1170476"/>
                  </a:lnTo>
                  <a:lnTo>
                    <a:pt x="1067814" y="1130404"/>
                  </a:lnTo>
                  <a:lnTo>
                    <a:pt x="1097543" y="1089402"/>
                  </a:lnTo>
                  <a:lnTo>
                    <a:pt x="1125552" y="1047538"/>
                  </a:lnTo>
                  <a:lnTo>
                    <a:pt x="1151828" y="1004879"/>
                  </a:lnTo>
                  <a:lnTo>
                    <a:pt x="1176355" y="961494"/>
                  </a:lnTo>
                  <a:lnTo>
                    <a:pt x="1199121" y="917448"/>
                  </a:lnTo>
                  <a:lnTo>
                    <a:pt x="1220109" y="872809"/>
                  </a:lnTo>
                  <a:lnTo>
                    <a:pt x="1239306" y="827645"/>
                  </a:lnTo>
                  <a:lnTo>
                    <a:pt x="1256697" y="782022"/>
                  </a:lnTo>
                  <a:lnTo>
                    <a:pt x="1272269" y="736009"/>
                  </a:lnTo>
                  <a:lnTo>
                    <a:pt x="1286005" y="689672"/>
                  </a:lnTo>
                  <a:lnTo>
                    <a:pt x="1297893" y="643078"/>
                  </a:lnTo>
                  <a:lnTo>
                    <a:pt x="1307918" y="596295"/>
                  </a:lnTo>
                  <a:lnTo>
                    <a:pt x="1316065" y="549390"/>
                  </a:lnTo>
                  <a:lnTo>
                    <a:pt x="1322320" y="502431"/>
                  </a:lnTo>
                  <a:lnTo>
                    <a:pt x="1326668" y="455484"/>
                  </a:lnTo>
                  <a:lnTo>
                    <a:pt x="1329095" y="408616"/>
                  </a:lnTo>
                  <a:lnTo>
                    <a:pt x="1329587" y="361896"/>
                  </a:lnTo>
                  <a:lnTo>
                    <a:pt x="1328130" y="315391"/>
                  </a:lnTo>
                  <a:lnTo>
                    <a:pt x="1324708" y="269167"/>
                  </a:lnTo>
                  <a:lnTo>
                    <a:pt x="1319307" y="223291"/>
                  </a:lnTo>
                  <a:lnTo>
                    <a:pt x="1311914" y="177832"/>
                  </a:lnTo>
                  <a:lnTo>
                    <a:pt x="1302513" y="132857"/>
                  </a:lnTo>
                  <a:lnTo>
                    <a:pt x="1291090" y="88432"/>
                  </a:lnTo>
                  <a:lnTo>
                    <a:pt x="1277631" y="44625"/>
                  </a:lnTo>
                  <a:lnTo>
                    <a:pt x="1262122" y="1503"/>
                  </a:lnTo>
                  <a:lnTo>
                    <a:pt x="12128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47">
            <a:extLst>
              <a:ext uri="{FF2B5EF4-FFF2-40B4-BE49-F238E27FC236}">
                <a16:creationId xmlns:a16="http://schemas.microsoft.com/office/drawing/2014/main" id="{3920EB53-FE1C-31F0-B538-CD99E756D812}"/>
              </a:ext>
            </a:extLst>
          </p:cNvPr>
          <p:cNvSpPr/>
          <p:nvPr/>
        </p:nvSpPr>
        <p:spPr>
          <a:xfrm rot="20534224">
            <a:off x="4680446" y="3507538"/>
            <a:ext cx="1185072" cy="1314248"/>
          </a:xfrm>
          <a:custGeom>
            <a:avLst/>
            <a:gdLst/>
            <a:ahLst/>
            <a:cxnLst/>
            <a:rect l="l" t="t" r="r" b="b"/>
            <a:pathLst>
              <a:path w="1323339" h="1163954">
                <a:moveTo>
                  <a:pt x="438376" y="0"/>
                </a:moveTo>
                <a:lnTo>
                  <a:pt x="390363" y="1218"/>
                </a:lnTo>
                <a:lnTo>
                  <a:pt x="342408" y="4951"/>
                </a:lnTo>
                <a:lnTo>
                  <a:pt x="294604" y="11177"/>
                </a:lnTo>
                <a:lnTo>
                  <a:pt x="247044" y="19874"/>
                </a:lnTo>
                <a:lnTo>
                  <a:pt x="199822" y="31020"/>
                </a:lnTo>
                <a:lnTo>
                  <a:pt x="153031" y="44592"/>
                </a:lnTo>
                <a:lnTo>
                  <a:pt x="106764" y="60568"/>
                </a:lnTo>
                <a:lnTo>
                  <a:pt x="61115" y="78926"/>
                </a:lnTo>
                <a:lnTo>
                  <a:pt x="16177" y="99644"/>
                </a:lnTo>
                <a:lnTo>
                  <a:pt x="8250" y="149813"/>
                </a:lnTo>
                <a:lnTo>
                  <a:pt x="2932" y="199845"/>
                </a:lnTo>
                <a:lnTo>
                  <a:pt x="192" y="249644"/>
                </a:lnTo>
                <a:lnTo>
                  <a:pt x="0" y="299117"/>
                </a:lnTo>
                <a:lnTo>
                  <a:pt x="2326" y="348171"/>
                </a:lnTo>
                <a:lnTo>
                  <a:pt x="7141" y="396711"/>
                </a:lnTo>
                <a:lnTo>
                  <a:pt x="14416" y="444644"/>
                </a:lnTo>
                <a:lnTo>
                  <a:pt x="24119" y="491877"/>
                </a:lnTo>
                <a:lnTo>
                  <a:pt x="36222" y="538314"/>
                </a:lnTo>
                <a:lnTo>
                  <a:pt x="50695" y="583864"/>
                </a:lnTo>
                <a:lnTo>
                  <a:pt x="67508" y="628432"/>
                </a:lnTo>
                <a:lnTo>
                  <a:pt x="86631" y="671924"/>
                </a:lnTo>
                <a:lnTo>
                  <a:pt x="108034" y="714247"/>
                </a:lnTo>
                <a:lnTo>
                  <a:pt x="131688" y="755306"/>
                </a:lnTo>
                <a:lnTo>
                  <a:pt x="157562" y="795009"/>
                </a:lnTo>
                <a:lnTo>
                  <a:pt x="185628" y="833261"/>
                </a:lnTo>
                <a:lnTo>
                  <a:pt x="215855" y="869969"/>
                </a:lnTo>
                <a:lnTo>
                  <a:pt x="248213" y="905039"/>
                </a:lnTo>
                <a:lnTo>
                  <a:pt x="282674" y="938377"/>
                </a:lnTo>
                <a:lnTo>
                  <a:pt x="319074" y="969814"/>
                </a:lnTo>
                <a:lnTo>
                  <a:pt x="356879" y="998932"/>
                </a:lnTo>
                <a:lnTo>
                  <a:pt x="395997" y="1025719"/>
                </a:lnTo>
                <a:lnTo>
                  <a:pt x="436335" y="1050166"/>
                </a:lnTo>
                <a:lnTo>
                  <a:pt x="477800" y="1072260"/>
                </a:lnTo>
                <a:lnTo>
                  <a:pt x="520300" y="1091993"/>
                </a:lnTo>
                <a:lnTo>
                  <a:pt x="563742" y="1109353"/>
                </a:lnTo>
                <a:lnTo>
                  <a:pt x="608034" y="1124330"/>
                </a:lnTo>
                <a:lnTo>
                  <a:pt x="653082" y="1136913"/>
                </a:lnTo>
                <a:lnTo>
                  <a:pt x="698794" y="1147092"/>
                </a:lnTo>
                <a:lnTo>
                  <a:pt x="745077" y="1154855"/>
                </a:lnTo>
                <a:lnTo>
                  <a:pt x="791839" y="1160194"/>
                </a:lnTo>
                <a:lnTo>
                  <a:pt x="838988" y="1163096"/>
                </a:lnTo>
                <a:lnTo>
                  <a:pt x="886429" y="1163551"/>
                </a:lnTo>
                <a:lnTo>
                  <a:pt x="934072" y="1161549"/>
                </a:lnTo>
                <a:lnTo>
                  <a:pt x="981823" y="1157079"/>
                </a:lnTo>
                <a:lnTo>
                  <a:pt x="1029589" y="1150131"/>
                </a:lnTo>
                <a:lnTo>
                  <a:pt x="1077278" y="1140693"/>
                </a:lnTo>
                <a:lnTo>
                  <a:pt x="1124797" y="1128756"/>
                </a:lnTo>
                <a:lnTo>
                  <a:pt x="1172054" y="1114309"/>
                </a:lnTo>
                <a:lnTo>
                  <a:pt x="1218956" y="1097342"/>
                </a:lnTo>
                <a:lnTo>
                  <a:pt x="1265409" y="1077842"/>
                </a:lnTo>
                <a:lnTo>
                  <a:pt x="1311323" y="1055801"/>
                </a:lnTo>
                <a:lnTo>
                  <a:pt x="1317766" y="1005441"/>
                </a:lnTo>
                <a:lnTo>
                  <a:pt x="1321644" y="955148"/>
                </a:lnTo>
                <a:lnTo>
                  <a:pt x="1322969" y="905023"/>
                </a:lnTo>
                <a:lnTo>
                  <a:pt x="1321753" y="855164"/>
                </a:lnTo>
                <a:lnTo>
                  <a:pt x="1318010" y="805671"/>
                </a:lnTo>
                <a:lnTo>
                  <a:pt x="1311753" y="756643"/>
                </a:lnTo>
                <a:lnTo>
                  <a:pt x="1302994" y="708179"/>
                </a:lnTo>
                <a:lnTo>
                  <a:pt x="1291746" y="660380"/>
                </a:lnTo>
                <a:lnTo>
                  <a:pt x="1278023" y="613343"/>
                </a:lnTo>
                <a:lnTo>
                  <a:pt x="1261836" y="567169"/>
                </a:lnTo>
                <a:lnTo>
                  <a:pt x="1243200" y="521957"/>
                </a:lnTo>
                <a:lnTo>
                  <a:pt x="1221680" y="476949"/>
                </a:lnTo>
                <a:lnTo>
                  <a:pt x="1197837" y="433493"/>
                </a:lnTo>
                <a:lnTo>
                  <a:pt x="1171739" y="391668"/>
                </a:lnTo>
                <a:lnTo>
                  <a:pt x="1143455" y="351548"/>
                </a:lnTo>
                <a:lnTo>
                  <a:pt x="1113053" y="313214"/>
                </a:lnTo>
                <a:lnTo>
                  <a:pt x="1080604" y="276740"/>
                </a:lnTo>
                <a:lnTo>
                  <a:pt x="1046174" y="242206"/>
                </a:lnTo>
                <a:lnTo>
                  <a:pt x="1009834" y="209688"/>
                </a:lnTo>
                <a:lnTo>
                  <a:pt x="971653" y="179264"/>
                </a:lnTo>
                <a:lnTo>
                  <a:pt x="931698" y="151011"/>
                </a:lnTo>
                <a:lnTo>
                  <a:pt x="890038" y="125006"/>
                </a:lnTo>
                <a:lnTo>
                  <a:pt x="844405" y="99186"/>
                </a:lnTo>
                <a:lnTo>
                  <a:pt x="797342" y="76268"/>
                </a:lnTo>
                <a:lnTo>
                  <a:pt x="748974" y="56286"/>
                </a:lnTo>
                <a:lnTo>
                  <a:pt x="699428" y="39275"/>
                </a:lnTo>
                <a:lnTo>
                  <a:pt x="648827" y="25269"/>
                </a:lnTo>
                <a:lnTo>
                  <a:pt x="597296" y="14304"/>
                </a:lnTo>
                <a:lnTo>
                  <a:pt x="544961" y="6414"/>
                </a:lnTo>
                <a:lnTo>
                  <a:pt x="491946" y="1634"/>
                </a:lnTo>
                <a:lnTo>
                  <a:pt x="43837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47">
            <a:extLst>
              <a:ext uri="{FF2B5EF4-FFF2-40B4-BE49-F238E27FC236}">
                <a16:creationId xmlns:a16="http://schemas.microsoft.com/office/drawing/2014/main" id="{73D68CB2-12B6-9C9C-AA3B-073019400748}"/>
              </a:ext>
            </a:extLst>
          </p:cNvPr>
          <p:cNvSpPr/>
          <p:nvPr/>
        </p:nvSpPr>
        <p:spPr>
          <a:xfrm rot="20534224">
            <a:off x="699856" y="1859790"/>
            <a:ext cx="1247726" cy="1410983"/>
          </a:xfrm>
          <a:custGeom>
            <a:avLst/>
            <a:gdLst/>
            <a:ahLst/>
            <a:cxnLst/>
            <a:rect l="l" t="t" r="r" b="b"/>
            <a:pathLst>
              <a:path w="1323339" h="1163954">
                <a:moveTo>
                  <a:pt x="438376" y="0"/>
                </a:moveTo>
                <a:lnTo>
                  <a:pt x="390363" y="1218"/>
                </a:lnTo>
                <a:lnTo>
                  <a:pt x="342408" y="4951"/>
                </a:lnTo>
                <a:lnTo>
                  <a:pt x="294604" y="11177"/>
                </a:lnTo>
                <a:lnTo>
                  <a:pt x="247044" y="19874"/>
                </a:lnTo>
                <a:lnTo>
                  <a:pt x="199822" y="31020"/>
                </a:lnTo>
                <a:lnTo>
                  <a:pt x="153031" y="44592"/>
                </a:lnTo>
                <a:lnTo>
                  <a:pt x="106764" y="60568"/>
                </a:lnTo>
                <a:lnTo>
                  <a:pt x="61115" y="78926"/>
                </a:lnTo>
                <a:lnTo>
                  <a:pt x="16177" y="99644"/>
                </a:lnTo>
                <a:lnTo>
                  <a:pt x="8250" y="149813"/>
                </a:lnTo>
                <a:lnTo>
                  <a:pt x="2932" y="199845"/>
                </a:lnTo>
                <a:lnTo>
                  <a:pt x="192" y="249644"/>
                </a:lnTo>
                <a:lnTo>
                  <a:pt x="0" y="299117"/>
                </a:lnTo>
                <a:lnTo>
                  <a:pt x="2326" y="348171"/>
                </a:lnTo>
                <a:lnTo>
                  <a:pt x="7141" y="396711"/>
                </a:lnTo>
                <a:lnTo>
                  <a:pt x="14416" y="444644"/>
                </a:lnTo>
                <a:lnTo>
                  <a:pt x="24119" y="491877"/>
                </a:lnTo>
                <a:lnTo>
                  <a:pt x="36222" y="538314"/>
                </a:lnTo>
                <a:lnTo>
                  <a:pt x="50695" y="583864"/>
                </a:lnTo>
                <a:lnTo>
                  <a:pt x="67508" y="628432"/>
                </a:lnTo>
                <a:lnTo>
                  <a:pt x="86631" y="671924"/>
                </a:lnTo>
                <a:lnTo>
                  <a:pt x="108034" y="714247"/>
                </a:lnTo>
                <a:lnTo>
                  <a:pt x="131688" y="755306"/>
                </a:lnTo>
                <a:lnTo>
                  <a:pt x="157562" y="795009"/>
                </a:lnTo>
                <a:lnTo>
                  <a:pt x="185628" y="833261"/>
                </a:lnTo>
                <a:lnTo>
                  <a:pt x="215855" y="869969"/>
                </a:lnTo>
                <a:lnTo>
                  <a:pt x="248213" y="905039"/>
                </a:lnTo>
                <a:lnTo>
                  <a:pt x="282674" y="938377"/>
                </a:lnTo>
                <a:lnTo>
                  <a:pt x="319074" y="969814"/>
                </a:lnTo>
                <a:lnTo>
                  <a:pt x="356879" y="998932"/>
                </a:lnTo>
                <a:lnTo>
                  <a:pt x="395997" y="1025719"/>
                </a:lnTo>
                <a:lnTo>
                  <a:pt x="436335" y="1050166"/>
                </a:lnTo>
                <a:lnTo>
                  <a:pt x="477800" y="1072260"/>
                </a:lnTo>
                <a:lnTo>
                  <a:pt x="520300" y="1091993"/>
                </a:lnTo>
                <a:lnTo>
                  <a:pt x="563742" y="1109353"/>
                </a:lnTo>
                <a:lnTo>
                  <a:pt x="608034" y="1124330"/>
                </a:lnTo>
                <a:lnTo>
                  <a:pt x="653082" y="1136913"/>
                </a:lnTo>
                <a:lnTo>
                  <a:pt x="698794" y="1147092"/>
                </a:lnTo>
                <a:lnTo>
                  <a:pt x="745077" y="1154855"/>
                </a:lnTo>
                <a:lnTo>
                  <a:pt x="791839" y="1160194"/>
                </a:lnTo>
                <a:lnTo>
                  <a:pt x="838988" y="1163096"/>
                </a:lnTo>
                <a:lnTo>
                  <a:pt x="886429" y="1163551"/>
                </a:lnTo>
                <a:lnTo>
                  <a:pt x="934072" y="1161549"/>
                </a:lnTo>
                <a:lnTo>
                  <a:pt x="981823" y="1157079"/>
                </a:lnTo>
                <a:lnTo>
                  <a:pt x="1029589" y="1150131"/>
                </a:lnTo>
                <a:lnTo>
                  <a:pt x="1077278" y="1140693"/>
                </a:lnTo>
                <a:lnTo>
                  <a:pt x="1124797" y="1128756"/>
                </a:lnTo>
                <a:lnTo>
                  <a:pt x="1172054" y="1114309"/>
                </a:lnTo>
                <a:lnTo>
                  <a:pt x="1218956" y="1097342"/>
                </a:lnTo>
                <a:lnTo>
                  <a:pt x="1265409" y="1077842"/>
                </a:lnTo>
                <a:lnTo>
                  <a:pt x="1311323" y="1055801"/>
                </a:lnTo>
                <a:lnTo>
                  <a:pt x="1317766" y="1005441"/>
                </a:lnTo>
                <a:lnTo>
                  <a:pt x="1321644" y="955148"/>
                </a:lnTo>
                <a:lnTo>
                  <a:pt x="1322969" y="905023"/>
                </a:lnTo>
                <a:lnTo>
                  <a:pt x="1321753" y="855164"/>
                </a:lnTo>
                <a:lnTo>
                  <a:pt x="1318010" y="805671"/>
                </a:lnTo>
                <a:lnTo>
                  <a:pt x="1311753" y="756643"/>
                </a:lnTo>
                <a:lnTo>
                  <a:pt x="1302994" y="708179"/>
                </a:lnTo>
                <a:lnTo>
                  <a:pt x="1291746" y="660380"/>
                </a:lnTo>
                <a:lnTo>
                  <a:pt x="1278023" y="613343"/>
                </a:lnTo>
                <a:lnTo>
                  <a:pt x="1261836" y="567169"/>
                </a:lnTo>
                <a:lnTo>
                  <a:pt x="1243200" y="521957"/>
                </a:lnTo>
                <a:lnTo>
                  <a:pt x="1221680" y="476949"/>
                </a:lnTo>
                <a:lnTo>
                  <a:pt x="1197837" y="433493"/>
                </a:lnTo>
                <a:lnTo>
                  <a:pt x="1171739" y="391668"/>
                </a:lnTo>
                <a:lnTo>
                  <a:pt x="1143455" y="351548"/>
                </a:lnTo>
                <a:lnTo>
                  <a:pt x="1113053" y="313214"/>
                </a:lnTo>
                <a:lnTo>
                  <a:pt x="1080604" y="276740"/>
                </a:lnTo>
                <a:lnTo>
                  <a:pt x="1046174" y="242206"/>
                </a:lnTo>
                <a:lnTo>
                  <a:pt x="1009834" y="209688"/>
                </a:lnTo>
                <a:lnTo>
                  <a:pt x="971653" y="179264"/>
                </a:lnTo>
                <a:lnTo>
                  <a:pt x="931698" y="151011"/>
                </a:lnTo>
                <a:lnTo>
                  <a:pt x="890038" y="125006"/>
                </a:lnTo>
                <a:lnTo>
                  <a:pt x="844405" y="99186"/>
                </a:lnTo>
                <a:lnTo>
                  <a:pt x="797342" y="76268"/>
                </a:lnTo>
                <a:lnTo>
                  <a:pt x="748974" y="56286"/>
                </a:lnTo>
                <a:lnTo>
                  <a:pt x="699428" y="39275"/>
                </a:lnTo>
                <a:lnTo>
                  <a:pt x="648827" y="25269"/>
                </a:lnTo>
                <a:lnTo>
                  <a:pt x="597296" y="14304"/>
                </a:lnTo>
                <a:lnTo>
                  <a:pt x="544961" y="6414"/>
                </a:lnTo>
                <a:lnTo>
                  <a:pt x="491946" y="1634"/>
                </a:lnTo>
                <a:lnTo>
                  <a:pt x="438376" y="0"/>
                </a:lnTo>
                <a:close/>
              </a:path>
            </a:pathLst>
          </a:cu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5" name="object 29">
            <a:extLst>
              <a:ext uri="{FF2B5EF4-FFF2-40B4-BE49-F238E27FC236}">
                <a16:creationId xmlns:a16="http://schemas.microsoft.com/office/drawing/2014/main" id="{386BFF86-FCC6-F5DC-5531-9F56DB22C583}"/>
              </a:ext>
            </a:extLst>
          </p:cNvPr>
          <p:cNvGrpSpPr/>
          <p:nvPr/>
        </p:nvGrpSpPr>
        <p:grpSpPr>
          <a:xfrm rot="5400000">
            <a:off x="3223982" y="1773355"/>
            <a:ext cx="3271271" cy="2221435"/>
            <a:chOff x="1448117" y="969187"/>
            <a:chExt cx="11655653" cy="6018631"/>
          </a:xfrm>
        </p:grpSpPr>
        <p:pic>
          <p:nvPicPr>
            <p:cNvPr id="76" name="object 30">
              <a:extLst>
                <a:ext uri="{FF2B5EF4-FFF2-40B4-BE49-F238E27FC236}">
                  <a16:creationId xmlns:a16="http://schemas.microsoft.com/office/drawing/2014/main" id="{DB94C91D-C3C1-8DB3-B411-E66F7E18A98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163" y="1860872"/>
              <a:ext cx="143763" cy="121246"/>
            </a:xfrm>
            <a:prstGeom prst="rect">
              <a:avLst/>
            </a:prstGeom>
            <a:ln>
              <a:noFill/>
            </a:ln>
          </p:spPr>
        </p:pic>
        <p:sp>
          <p:nvSpPr>
            <p:cNvPr id="78" name="object 31">
              <a:extLst>
                <a:ext uri="{FF2B5EF4-FFF2-40B4-BE49-F238E27FC236}">
                  <a16:creationId xmlns:a16="http://schemas.microsoft.com/office/drawing/2014/main" id="{6D8C7ABE-F729-5A23-924E-EAE3F8B2D3C1}"/>
                </a:ext>
              </a:extLst>
            </p:cNvPr>
            <p:cNvSpPr/>
            <p:nvPr/>
          </p:nvSpPr>
          <p:spPr>
            <a:xfrm>
              <a:off x="1849015" y="1828228"/>
              <a:ext cx="838200" cy="153035"/>
            </a:xfrm>
            <a:custGeom>
              <a:avLst/>
              <a:gdLst/>
              <a:ahLst/>
              <a:cxnLst/>
              <a:rect l="l" t="t" r="r" b="b"/>
              <a:pathLst>
                <a:path w="838200" h="153035">
                  <a:moveTo>
                    <a:pt x="834656" y="23482"/>
                  </a:moveTo>
                  <a:lnTo>
                    <a:pt x="745617" y="24396"/>
                  </a:lnTo>
                  <a:lnTo>
                    <a:pt x="746848" y="144487"/>
                  </a:lnTo>
                  <a:lnTo>
                    <a:pt x="838187" y="143548"/>
                  </a:lnTo>
                  <a:lnTo>
                    <a:pt x="837978" y="124002"/>
                  </a:lnTo>
                  <a:lnTo>
                    <a:pt x="770890" y="124002"/>
                  </a:lnTo>
                  <a:lnTo>
                    <a:pt x="770547" y="91325"/>
                  </a:lnTo>
                  <a:lnTo>
                    <a:pt x="830846" y="90703"/>
                  </a:lnTo>
                  <a:lnTo>
                    <a:pt x="830637" y="71094"/>
                  </a:lnTo>
                  <a:lnTo>
                    <a:pt x="770343" y="71094"/>
                  </a:lnTo>
                  <a:lnTo>
                    <a:pt x="770077" y="44475"/>
                  </a:lnTo>
                  <a:lnTo>
                    <a:pt x="834872" y="43802"/>
                  </a:lnTo>
                  <a:lnTo>
                    <a:pt x="834656" y="23482"/>
                  </a:lnTo>
                  <a:close/>
                </a:path>
                <a:path w="838200" h="153035">
                  <a:moveTo>
                    <a:pt x="837971" y="123316"/>
                  </a:moveTo>
                  <a:lnTo>
                    <a:pt x="770890" y="124002"/>
                  </a:lnTo>
                  <a:lnTo>
                    <a:pt x="837978" y="124002"/>
                  </a:lnTo>
                  <a:lnTo>
                    <a:pt x="837971" y="123316"/>
                  </a:lnTo>
                  <a:close/>
                </a:path>
                <a:path w="838200" h="153035">
                  <a:moveTo>
                    <a:pt x="830630" y="70472"/>
                  </a:moveTo>
                  <a:lnTo>
                    <a:pt x="770343" y="71094"/>
                  </a:lnTo>
                  <a:lnTo>
                    <a:pt x="830637" y="71094"/>
                  </a:lnTo>
                  <a:lnTo>
                    <a:pt x="830630" y="70472"/>
                  </a:lnTo>
                  <a:close/>
                </a:path>
                <a:path w="838200" h="153035">
                  <a:moveTo>
                    <a:pt x="675576" y="25120"/>
                  </a:moveTo>
                  <a:lnTo>
                    <a:pt x="624535" y="25653"/>
                  </a:lnTo>
                  <a:lnTo>
                    <a:pt x="625767" y="145732"/>
                  </a:lnTo>
                  <a:lnTo>
                    <a:pt x="650011" y="145491"/>
                  </a:lnTo>
                  <a:lnTo>
                    <a:pt x="649503" y="95351"/>
                  </a:lnTo>
                  <a:lnTo>
                    <a:pt x="697264" y="95249"/>
                  </a:lnTo>
                  <a:lnTo>
                    <a:pt x="697014" y="95059"/>
                  </a:lnTo>
                  <a:lnTo>
                    <a:pt x="691743" y="92049"/>
                  </a:lnTo>
                  <a:lnTo>
                    <a:pt x="699136" y="90418"/>
                  </a:lnTo>
                  <a:lnTo>
                    <a:pt x="705542" y="87984"/>
                  </a:lnTo>
                  <a:lnTo>
                    <a:pt x="710956" y="84746"/>
                  </a:lnTo>
                  <a:lnTo>
                    <a:pt x="715378" y="80708"/>
                  </a:lnTo>
                  <a:lnTo>
                    <a:pt x="719385" y="76187"/>
                  </a:lnTo>
                  <a:lnTo>
                    <a:pt x="649300" y="76187"/>
                  </a:lnTo>
                  <a:lnTo>
                    <a:pt x="648995" y="45707"/>
                  </a:lnTo>
                  <a:lnTo>
                    <a:pt x="677748" y="45415"/>
                  </a:lnTo>
                  <a:lnTo>
                    <a:pt x="721351" y="45415"/>
                  </a:lnTo>
                  <a:lnTo>
                    <a:pt x="721207" y="44919"/>
                  </a:lnTo>
                  <a:lnTo>
                    <a:pt x="684541" y="25232"/>
                  </a:lnTo>
                  <a:lnTo>
                    <a:pt x="675576" y="25120"/>
                  </a:lnTo>
                  <a:close/>
                </a:path>
                <a:path w="838200" h="153035">
                  <a:moveTo>
                    <a:pt x="697264" y="95249"/>
                  </a:moveTo>
                  <a:lnTo>
                    <a:pt x="659993" y="95249"/>
                  </a:lnTo>
                  <a:lnTo>
                    <a:pt x="664057" y="95656"/>
                  </a:lnTo>
                  <a:lnTo>
                    <a:pt x="669213" y="97396"/>
                  </a:lnTo>
                  <a:lnTo>
                    <a:pt x="671664" y="99047"/>
                  </a:lnTo>
                  <a:lnTo>
                    <a:pt x="676300" y="103860"/>
                  </a:lnTo>
                  <a:lnTo>
                    <a:pt x="680618" y="109702"/>
                  </a:lnTo>
                  <a:lnTo>
                    <a:pt x="704735" y="144919"/>
                  </a:lnTo>
                  <a:lnTo>
                    <a:pt x="733742" y="144627"/>
                  </a:lnTo>
                  <a:lnTo>
                    <a:pt x="718832" y="121348"/>
                  </a:lnTo>
                  <a:lnTo>
                    <a:pt x="712952" y="112064"/>
                  </a:lnTo>
                  <a:lnTo>
                    <a:pt x="708279" y="105613"/>
                  </a:lnTo>
                  <a:lnTo>
                    <a:pt x="701370" y="98374"/>
                  </a:lnTo>
                  <a:lnTo>
                    <a:pt x="697264" y="95249"/>
                  </a:lnTo>
                  <a:close/>
                </a:path>
                <a:path w="838200" h="153035">
                  <a:moveTo>
                    <a:pt x="721351" y="45415"/>
                  </a:moveTo>
                  <a:lnTo>
                    <a:pt x="677748" y="45415"/>
                  </a:lnTo>
                  <a:lnTo>
                    <a:pt x="683641" y="45491"/>
                  </a:lnTo>
                  <a:lnTo>
                    <a:pt x="685609" y="45745"/>
                  </a:lnTo>
                  <a:lnTo>
                    <a:pt x="698169" y="63728"/>
                  </a:lnTo>
                  <a:lnTo>
                    <a:pt x="697382" y="66725"/>
                  </a:lnTo>
                  <a:lnTo>
                    <a:pt x="649300" y="76187"/>
                  </a:lnTo>
                  <a:lnTo>
                    <a:pt x="719385" y="76187"/>
                  </a:lnTo>
                  <a:lnTo>
                    <a:pt x="720623" y="74790"/>
                  </a:lnTo>
                  <a:lnTo>
                    <a:pt x="723188" y="67309"/>
                  </a:lnTo>
                  <a:lnTo>
                    <a:pt x="723036" y="51206"/>
                  </a:lnTo>
                  <a:lnTo>
                    <a:pt x="721351" y="45415"/>
                  </a:lnTo>
                  <a:close/>
                </a:path>
                <a:path w="838200" h="153035">
                  <a:moveTo>
                    <a:pt x="527380" y="26644"/>
                  </a:moveTo>
                  <a:lnTo>
                    <a:pt x="503135" y="26898"/>
                  </a:lnTo>
                  <a:lnTo>
                    <a:pt x="503783" y="90957"/>
                  </a:lnTo>
                  <a:lnTo>
                    <a:pt x="504031" y="100418"/>
                  </a:lnTo>
                  <a:lnTo>
                    <a:pt x="516902" y="138836"/>
                  </a:lnTo>
                  <a:lnTo>
                    <a:pt x="553707" y="148526"/>
                  </a:lnTo>
                  <a:lnTo>
                    <a:pt x="563206" y="148424"/>
                  </a:lnTo>
                  <a:lnTo>
                    <a:pt x="595535" y="127876"/>
                  </a:lnTo>
                  <a:lnTo>
                    <a:pt x="545973" y="127876"/>
                  </a:lnTo>
                  <a:lnTo>
                    <a:pt x="540626" y="126441"/>
                  </a:lnTo>
                  <a:lnTo>
                    <a:pt x="528159" y="102095"/>
                  </a:lnTo>
                  <a:lnTo>
                    <a:pt x="527380" y="26644"/>
                  </a:lnTo>
                  <a:close/>
                </a:path>
                <a:path w="838200" h="153035">
                  <a:moveTo>
                    <a:pt x="598893" y="25907"/>
                  </a:moveTo>
                  <a:lnTo>
                    <a:pt x="574636" y="26161"/>
                  </a:lnTo>
                  <a:lnTo>
                    <a:pt x="575424" y="102095"/>
                  </a:lnTo>
                  <a:lnTo>
                    <a:pt x="575132" y="108902"/>
                  </a:lnTo>
                  <a:lnTo>
                    <a:pt x="545973" y="127876"/>
                  </a:lnTo>
                  <a:lnTo>
                    <a:pt x="595535" y="127876"/>
                  </a:lnTo>
                  <a:lnTo>
                    <a:pt x="599541" y="88988"/>
                  </a:lnTo>
                  <a:lnTo>
                    <a:pt x="598893" y="25907"/>
                  </a:lnTo>
                  <a:close/>
                </a:path>
                <a:path w="838200" h="153035">
                  <a:moveTo>
                    <a:pt x="452312" y="47980"/>
                  </a:moveTo>
                  <a:lnTo>
                    <a:pt x="428066" y="47980"/>
                  </a:lnTo>
                  <a:lnTo>
                    <a:pt x="429082" y="147751"/>
                  </a:lnTo>
                  <a:lnTo>
                    <a:pt x="453339" y="147510"/>
                  </a:lnTo>
                  <a:lnTo>
                    <a:pt x="452312" y="47980"/>
                  </a:lnTo>
                  <a:close/>
                </a:path>
                <a:path w="838200" h="153035">
                  <a:moveTo>
                    <a:pt x="487654" y="27050"/>
                  </a:moveTo>
                  <a:lnTo>
                    <a:pt x="392226" y="28041"/>
                  </a:lnTo>
                  <a:lnTo>
                    <a:pt x="392430" y="48348"/>
                  </a:lnTo>
                  <a:lnTo>
                    <a:pt x="428066" y="47980"/>
                  </a:lnTo>
                  <a:lnTo>
                    <a:pt x="452312" y="47980"/>
                  </a:lnTo>
                  <a:lnTo>
                    <a:pt x="452310" y="47739"/>
                  </a:lnTo>
                  <a:lnTo>
                    <a:pt x="487857" y="47370"/>
                  </a:lnTo>
                  <a:lnTo>
                    <a:pt x="487654" y="27050"/>
                  </a:lnTo>
                  <a:close/>
                </a:path>
                <a:path w="838200" h="153035">
                  <a:moveTo>
                    <a:pt x="377736" y="28181"/>
                  </a:moveTo>
                  <a:lnTo>
                    <a:pt x="353479" y="28435"/>
                  </a:lnTo>
                  <a:lnTo>
                    <a:pt x="354723" y="148526"/>
                  </a:lnTo>
                  <a:lnTo>
                    <a:pt x="378968" y="148272"/>
                  </a:lnTo>
                  <a:lnTo>
                    <a:pt x="377736" y="28181"/>
                  </a:lnTo>
                  <a:close/>
                </a:path>
                <a:path w="838200" h="153035">
                  <a:moveTo>
                    <a:pt x="284175" y="29146"/>
                  </a:moveTo>
                  <a:lnTo>
                    <a:pt x="233133" y="29667"/>
                  </a:lnTo>
                  <a:lnTo>
                    <a:pt x="234378" y="149758"/>
                  </a:lnTo>
                  <a:lnTo>
                    <a:pt x="258622" y="149517"/>
                  </a:lnTo>
                  <a:lnTo>
                    <a:pt x="258114" y="99377"/>
                  </a:lnTo>
                  <a:lnTo>
                    <a:pt x="268592" y="99263"/>
                  </a:lnTo>
                  <a:lnTo>
                    <a:pt x="305859" y="99263"/>
                  </a:lnTo>
                  <a:lnTo>
                    <a:pt x="305625" y="99085"/>
                  </a:lnTo>
                  <a:lnTo>
                    <a:pt x="300342" y="96075"/>
                  </a:lnTo>
                  <a:lnTo>
                    <a:pt x="307743" y="94446"/>
                  </a:lnTo>
                  <a:lnTo>
                    <a:pt x="314151" y="92014"/>
                  </a:lnTo>
                  <a:lnTo>
                    <a:pt x="319567" y="88778"/>
                  </a:lnTo>
                  <a:lnTo>
                    <a:pt x="323989" y="84734"/>
                  </a:lnTo>
                  <a:lnTo>
                    <a:pt x="327986" y="80213"/>
                  </a:lnTo>
                  <a:lnTo>
                    <a:pt x="257911" y="80213"/>
                  </a:lnTo>
                  <a:lnTo>
                    <a:pt x="257594" y="49745"/>
                  </a:lnTo>
                  <a:lnTo>
                    <a:pt x="286346" y="49441"/>
                  </a:lnTo>
                  <a:lnTo>
                    <a:pt x="329962" y="49441"/>
                  </a:lnTo>
                  <a:lnTo>
                    <a:pt x="329819" y="48945"/>
                  </a:lnTo>
                  <a:lnTo>
                    <a:pt x="293145" y="29258"/>
                  </a:lnTo>
                  <a:lnTo>
                    <a:pt x="284175" y="29146"/>
                  </a:lnTo>
                  <a:close/>
                </a:path>
                <a:path w="838200" h="153035">
                  <a:moveTo>
                    <a:pt x="305859" y="99263"/>
                  </a:moveTo>
                  <a:lnTo>
                    <a:pt x="268592" y="99263"/>
                  </a:lnTo>
                  <a:lnTo>
                    <a:pt x="272669" y="99682"/>
                  </a:lnTo>
                  <a:lnTo>
                    <a:pt x="277812" y="101422"/>
                  </a:lnTo>
                  <a:lnTo>
                    <a:pt x="280263" y="103073"/>
                  </a:lnTo>
                  <a:lnTo>
                    <a:pt x="284899" y="107886"/>
                  </a:lnTo>
                  <a:lnTo>
                    <a:pt x="289217" y="113728"/>
                  </a:lnTo>
                  <a:lnTo>
                    <a:pt x="313347" y="148945"/>
                  </a:lnTo>
                  <a:lnTo>
                    <a:pt x="342341" y="148653"/>
                  </a:lnTo>
                  <a:lnTo>
                    <a:pt x="327444" y="125374"/>
                  </a:lnTo>
                  <a:lnTo>
                    <a:pt x="321551" y="116090"/>
                  </a:lnTo>
                  <a:lnTo>
                    <a:pt x="316890" y="109639"/>
                  </a:lnTo>
                  <a:lnTo>
                    <a:pt x="309981" y="102400"/>
                  </a:lnTo>
                  <a:lnTo>
                    <a:pt x="305859" y="99263"/>
                  </a:lnTo>
                  <a:close/>
                </a:path>
                <a:path w="838200" h="153035">
                  <a:moveTo>
                    <a:pt x="329962" y="49441"/>
                  </a:moveTo>
                  <a:lnTo>
                    <a:pt x="286346" y="49441"/>
                  </a:lnTo>
                  <a:lnTo>
                    <a:pt x="292252" y="49517"/>
                  </a:lnTo>
                  <a:lnTo>
                    <a:pt x="294220" y="49771"/>
                  </a:lnTo>
                  <a:lnTo>
                    <a:pt x="306768" y="67754"/>
                  </a:lnTo>
                  <a:lnTo>
                    <a:pt x="305981" y="70764"/>
                  </a:lnTo>
                  <a:lnTo>
                    <a:pt x="257911" y="80213"/>
                  </a:lnTo>
                  <a:lnTo>
                    <a:pt x="327986" y="80213"/>
                  </a:lnTo>
                  <a:lnTo>
                    <a:pt x="329222" y="78816"/>
                  </a:lnTo>
                  <a:lnTo>
                    <a:pt x="331800" y="71335"/>
                  </a:lnTo>
                  <a:lnTo>
                    <a:pt x="331635" y="55232"/>
                  </a:lnTo>
                  <a:lnTo>
                    <a:pt x="329962" y="49441"/>
                  </a:lnTo>
                  <a:close/>
                </a:path>
                <a:path w="838200" h="153035">
                  <a:moveTo>
                    <a:pt x="163817" y="28333"/>
                  </a:moveTo>
                  <a:lnTo>
                    <a:pt x="123266" y="45338"/>
                  </a:lnTo>
                  <a:lnTo>
                    <a:pt x="108267" y="92074"/>
                  </a:lnTo>
                  <a:lnTo>
                    <a:pt x="109365" y="105486"/>
                  </a:lnTo>
                  <a:lnTo>
                    <a:pt x="132433" y="143668"/>
                  </a:lnTo>
                  <a:lnTo>
                    <a:pt x="163614" y="152539"/>
                  </a:lnTo>
                  <a:lnTo>
                    <a:pt x="172853" y="151849"/>
                  </a:lnTo>
                  <a:lnTo>
                    <a:pt x="205052" y="131902"/>
                  </a:lnTo>
                  <a:lnTo>
                    <a:pt x="154419" y="131902"/>
                  </a:lnTo>
                  <a:lnTo>
                    <a:pt x="147281" y="128752"/>
                  </a:lnTo>
                  <a:lnTo>
                    <a:pt x="133235" y="90004"/>
                  </a:lnTo>
                  <a:lnTo>
                    <a:pt x="133649" y="80015"/>
                  </a:lnTo>
                  <a:lnTo>
                    <a:pt x="206934" y="49009"/>
                  </a:lnTo>
                  <a:lnTo>
                    <a:pt x="205257" y="46062"/>
                  </a:lnTo>
                  <a:lnTo>
                    <a:pt x="199745" y="40995"/>
                  </a:lnTo>
                  <a:lnTo>
                    <a:pt x="192285" y="35368"/>
                  </a:lnTo>
                  <a:lnTo>
                    <a:pt x="183810" y="31383"/>
                  </a:lnTo>
                  <a:lnTo>
                    <a:pt x="174320" y="29038"/>
                  </a:lnTo>
                  <a:lnTo>
                    <a:pt x="163817" y="28333"/>
                  </a:lnTo>
                  <a:close/>
                </a:path>
                <a:path w="838200" h="153035">
                  <a:moveTo>
                    <a:pt x="189522" y="106070"/>
                  </a:moveTo>
                  <a:lnTo>
                    <a:pt x="154419" y="131902"/>
                  </a:lnTo>
                  <a:lnTo>
                    <a:pt x="205052" y="131902"/>
                  </a:lnTo>
                  <a:lnTo>
                    <a:pt x="206081" y="130484"/>
                  </a:lnTo>
                  <a:lnTo>
                    <a:pt x="210049" y="122508"/>
                  </a:lnTo>
                  <a:lnTo>
                    <a:pt x="213106" y="113271"/>
                  </a:lnTo>
                  <a:lnTo>
                    <a:pt x="189522" y="106070"/>
                  </a:lnTo>
                  <a:close/>
                </a:path>
                <a:path w="838200" h="153035">
                  <a:moveTo>
                    <a:pt x="206934" y="49009"/>
                  </a:moveTo>
                  <a:lnTo>
                    <a:pt x="169240" y="49009"/>
                  </a:lnTo>
                  <a:lnTo>
                    <a:pt x="174739" y="50749"/>
                  </a:lnTo>
                  <a:lnTo>
                    <a:pt x="183819" y="57873"/>
                  </a:lnTo>
                  <a:lnTo>
                    <a:pt x="186829" y="62750"/>
                  </a:lnTo>
                  <a:lnTo>
                    <a:pt x="188315" y="68960"/>
                  </a:lnTo>
                  <a:lnTo>
                    <a:pt x="212255" y="62991"/>
                  </a:lnTo>
                  <a:lnTo>
                    <a:pt x="209435" y="53403"/>
                  </a:lnTo>
                  <a:lnTo>
                    <a:pt x="206934" y="49009"/>
                  </a:lnTo>
                  <a:close/>
                </a:path>
                <a:path w="838200" h="153035">
                  <a:moveTo>
                    <a:pt x="67589" y="0"/>
                  </a:moveTo>
                  <a:lnTo>
                    <a:pt x="41783" y="266"/>
                  </a:lnTo>
                  <a:lnTo>
                    <a:pt x="30721" y="24879"/>
                  </a:lnTo>
                  <a:lnTo>
                    <a:pt x="45313" y="24726"/>
                  </a:lnTo>
                  <a:lnTo>
                    <a:pt x="67589" y="0"/>
                  </a:lnTo>
                  <a:close/>
                </a:path>
                <a:path w="838200" h="153035">
                  <a:moveTo>
                    <a:pt x="89039" y="31153"/>
                  </a:moveTo>
                  <a:lnTo>
                    <a:pt x="0" y="32067"/>
                  </a:lnTo>
                  <a:lnTo>
                    <a:pt x="1231" y="152158"/>
                  </a:lnTo>
                  <a:lnTo>
                    <a:pt x="92570" y="151218"/>
                  </a:lnTo>
                  <a:lnTo>
                    <a:pt x="92361" y="131673"/>
                  </a:lnTo>
                  <a:lnTo>
                    <a:pt x="25273" y="131673"/>
                  </a:lnTo>
                  <a:lnTo>
                    <a:pt x="24930" y="98983"/>
                  </a:lnTo>
                  <a:lnTo>
                    <a:pt x="85229" y="98374"/>
                  </a:lnTo>
                  <a:lnTo>
                    <a:pt x="85020" y="78765"/>
                  </a:lnTo>
                  <a:lnTo>
                    <a:pt x="24726" y="78765"/>
                  </a:lnTo>
                  <a:lnTo>
                    <a:pt x="24460" y="52133"/>
                  </a:lnTo>
                  <a:lnTo>
                    <a:pt x="89255" y="51473"/>
                  </a:lnTo>
                  <a:lnTo>
                    <a:pt x="89039" y="31153"/>
                  </a:lnTo>
                  <a:close/>
                </a:path>
                <a:path w="838200" h="153035">
                  <a:moveTo>
                    <a:pt x="92354" y="130987"/>
                  </a:moveTo>
                  <a:lnTo>
                    <a:pt x="25273" y="131673"/>
                  </a:lnTo>
                  <a:lnTo>
                    <a:pt x="92361" y="131673"/>
                  </a:lnTo>
                  <a:lnTo>
                    <a:pt x="92354" y="130987"/>
                  </a:lnTo>
                  <a:close/>
                </a:path>
                <a:path w="838200" h="153035">
                  <a:moveTo>
                    <a:pt x="85013" y="78143"/>
                  </a:moveTo>
                  <a:lnTo>
                    <a:pt x="24726" y="78765"/>
                  </a:lnTo>
                  <a:lnTo>
                    <a:pt x="85020" y="78765"/>
                  </a:lnTo>
                  <a:lnTo>
                    <a:pt x="85013" y="78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32">
              <a:extLst>
                <a:ext uri="{FF2B5EF4-FFF2-40B4-BE49-F238E27FC236}">
                  <a16:creationId xmlns:a16="http://schemas.microsoft.com/office/drawing/2014/main" id="{8175AEA1-A896-960F-ABFC-F10C808C0797}"/>
                </a:ext>
              </a:extLst>
            </p:cNvPr>
            <p:cNvSpPr/>
            <p:nvPr/>
          </p:nvSpPr>
          <p:spPr>
            <a:xfrm>
              <a:off x="1448117" y="969187"/>
              <a:ext cx="4448175" cy="5355590"/>
            </a:xfrm>
            <a:custGeom>
              <a:avLst/>
              <a:gdLst/>
              <a:ahLst/>
              <a:cxnLst/>
              <a:rect l="l" t="t" r="r" b="b"/>
              <a:pathLst>
                <a:path w="4448175" h="5355590">
                  <a:moveTo>
                    <a:pt x="908977" y="245770"/>
                  </a:moveTo>
                  <a:lnTo>
                    <a:pt x="891235" y="234607"/>
                  </a:lnTo>
                  <a:lnTo>
                    <a:pt x="775982" y="162039"/>
                  </a:lnTo>
                  <a:lnTo>
                    <a:pt x="732320" y="136042"/>
                  </a:lnTo>
                  <a:lnTo>
                    <a:pt x="687666" y="112331"/>
                  </a:lnTo>
                  <a:lnTo>
                    <a:pt x="642124" y="90906"/>
                  </a:lnTo>
                  <a:lnTo>
                    <a:pt x="595757" y="71780"/>
                  </a:lnTo>
                  <a:lnTo>
                    <a:pt x="548652" y="54965"/>
                  </a:lnTo>
                  <a:lnTo>
                    <a:pt x="500900" y="40462"/>
                  </a:lnTo>
                  <a:lnTo>
                    <a:pt x="452564" y="28308"/>
                  </a:lnTo>
                  <a:lnTo>
                    <a:pt x="403745" y="18491"/>
                  </a:lnTo>
                  <a:lnTo>
                    <a:pt x="354507" y="11023"/>
                  </a:lnTo>
                  <a:lnTo>
                    <a:pt x="304939" y="5930"/>
                  </a:lnTo>
                  <a:lnTo>
                    <a:pt x="216369" y="1041"/>
                  </a:lnTo>
                  <a:lnTo>
                    <a:pt x="177673" y="0"/>
                  </a:lnTo>
                  <a:lnTo>
                    <a:pt x="140512" y="4787"/>
                  </a:lnTo>
                  <a:lnTo>
                    <a:pt x="80149" y="46304"/>
                  </a:lnTo>
                  <a:lnTo>
                    <a:pt x="53975" y="115735"/>
                  </a:lnTo>
                  <a:lnTo>
                    <a:pt x="47967" y="154165"/>
                  </a:lnTo>
                  <a:lnTo>
                    <a:pt x="41287" y="200685"/>
                  </a:lnTo>
                  <a:lnTo>
                    <a:pt x="33972" y="247764"/>
                  </a:lnTo>
                  <a:lnTo>
                    <a:pt x="26416" y="295313"/>
                  </a:lnTo>
                  <a:lnTo>
                    <a:pt x="19062" y="343268"/>
                  </a:lnTo>
                  <a:lnTo>
                    <a:pt x="12319" y="391553"/>
                  </a:lnTo>
                  <a:lnTo>
                    <a:pt x="6616" y="440067"/>
                  </a:lnTo>
                  <a:lnTo>
                    <a:pt x="2374" y="488975"/>
                  </a:lnTo>
                  <a:lnTo>
                    <a:pt x="38" y="537540"/>
                  </a:lnTo>
                  <a:lnTo>
                    <a:pt x="0" y="586346"/>
                  </a:lnTo>
                  <a:lnTo>
                    <a:pt x="2705" y="635076"/>
                  </a:lnTo>
                  <a:lnTo>
                    <a:pt x="5613" y="663257"/>
                  </a:lnTo>
                  <a:lnTo>
                    <a:pt x="9448" y="691324"/>
                  </a:lnTo>
                  <a:lnTo>
                    <a:pt x="14185" y="719251"/>
                  </a:lnTo>
                  <a:lnTo>
                    <a:pt x="19812" y="747039"/>
                  </a:lnTo>
                  <a:lnTo>
                    <a:pt x="40932" y="699858"/>
                  </a:lnTo>
                  <a:lnTo>
                    <a:pt x="64884" y="654189"/>
                  </a:lnTo>
                  <a:lnTo>
                    <a:pt x="91579" y="610146"/>
                  </a:lnTo>
                  <a:lnTo>
                    <a:pt x="120929" y="567842"/>
                  </a:lnTo>
                  <a:lnTo>
                    <a:pt x="152844" y="527418"/>
                  </a:lnTo>
                  <a:lnTo>
                    <a:pt x="187261" y="488975"/>
                  </a:lnTo>
                  <a:lnTo>
                    <a:pt x="224091" y="452640"/>
                  </a:lnTo>
                  <a:lnTo>
                    <a:pt x="264985" y="417068"/>
                  </a:lnTo>
                  <a:lnTo>
                    <a:pt x="307835" y="384378"/>
                  </a:lnTo>
                  <a:lnTo>
                    <a:pt x="352501" y="354660"/>
                  </a:lnTo>
                  <a:lnTo>
                    <a:pt x="398856" y="328002"/>
                  </a:lnTo>
                  <a:lnTo>
                    <a:pt x="446735" y="304507"/>
                  </a:lnTo>
                  <a:lnTo>
                    <a:pt x="496036" y="284276"/>
                  </a:lnTo>
                  <a:lnTo>
                    <a:pt x="545490" y="267703"/>
                  </a:lnTo>
                  <a:lnTo>
                    <a:pt x="595884" y="254419"/>
                  </a:lnTo>
                  <a:lnTo>
                    <a:pt x="647077" y="244436"/>
                  </a:lnTo>
                  <a:lnTo>
                    <a:pt x="698881" y="237820"/>
                  </a:lnTo>
                  <a:lnTo>
                    <a:pt x="751141" y="234607"/>
                  </a:lnTo>
                  <a:lnTo>
                    <a:pt x="803681" y="234823"/>
                  </a:lnTo>
                  <a:lnTo>
                    <a:pt x="856348" y="238531"/>
                  </a:lnTo>
                  <a:lnTo>
                    <a:pt x="908977" y="245770"/>
                  </a:lnTo>
                  <a:close/>
                </a:path>
                <a:path w="4448175" h="5355590">
                  <a:moveTo>
                    <a:pt x="1876628" y="4909388"/>
                  </a:moveTo>
                  <a:lnTo>
                    <a:pt x="1833118" y="4937137"/>
                  </a:lnTo>
                  <a:lnTo>
                    <a:pt x="1787258" y="4960251"/>
                  </a:lnTo>
                  <a:lnTo>
                    <a:pt x="1739417" y="4978616"/>
                  </a:lnTo>
                  <a:lnTo>
                    <a:pt x="1689976" y="4992103"/>
                  </a:lnTo>
                  <a:lnTo>
                    <a:pt x="1639290" y="5000599"/>
                  </a:lnTo>
                  <a:lnTo>
                    <a:pt x="1587766" y="5003965"/>
                  </a:lnTo>
                  <a:lnTo>
                    <a:pt x="1538592" y="5002403"/>
                  </a:lnTo>
                  <a:lnTo>
                    <a:pt x="1490116" y="4996497"/>
                  </a:lnTo>
                  <a:lnTo>
                    <a:pt x="1442478" y="4986579"/>
                  </a:lnTo>
                  <a:lnTo>
                    <a:pt x="1395831" y="4972977"/>
                  </a:lnTo>
                  <a:lnTo>
                    <a:pt x="1350302" y="4956022"/>
                  </a:lnTo>
                  <a:lnTo>
                    <a:pt x="1306068" y="4936071"/>
                  </a:lnTo>
                  <a:lnTo>
                    <a:pt x="1264361" y="4914062"/>
                  </a:lnTo>
                  <a:lnTo>
                    <a:pt x="1224076" y="4889589"/>
                  </a:lnTo>
                  <a:lnTo>
                    <a:pt x="1185303" y="4862715"/>
                  </a:lnTo>
                  <a:lnTo>
                    <a:pt x="1148168" y="4833505"/>
                  </a:lnTo>
                  <a:lnTo>
                    <a:pt x="1112774" y="4802035"/>
                  </a:lnTo>
                  <a:lnTo>
                    <a:pt x="1079233" y="4768354"/>
                  </a:lnTo>
                  <a:lnTo>
                    <a:pt x="1047661" y="4732540"/>
                  </a:lnTo>
                  <a:lnTo>
                    <a:pt x="1018184" y="4694669"/>
                  </a:lnTo>
                  <a:lnTo>
                    <a:pt x="1048981" y="4833671"/>
                  </a:lnTo>
                  <a:lnTo>
                    <a:pt x="1061275" y="4882781"/>
                  </a:lnTo>
                  <a:lnTo>
                    <a:pt x="1076109" y="4930889"/>
                  </a:lnTo>
                  <a:lnTo>
                    <a:pt x="1093406" y="4977917"/>
                  </a:lnTo>
                  <a:lnTo>
                    <a:pt x="1113104" y="5023790"/>
                  </a:lnTo>
                  <a:lnTo>
                    <a:pt x="1135164" y="5068417"/>
                  </a:lnTo>
                  <a:lnTo>
                    <a:pt x="1159497" y="5111737"/>
                  </a:lnTo>
                  <a:lnTo>
                    <a:pt x="1186065" y="5153672"/>
                  </a:lnTo>
                  <a:lnTo>
                    <a:pt x="1214793" y="5194122"/>
                  </a:lnTo>
                  <a:lnTo>
                    <a:pt x="1245641" y="5233022"/>
                  </a:lnTo>
                  <a:lnTo>
                    <a:pt x="1278534" y="5270297"/>
                  </a:lnTo>
                  <a:lnTo>
                    <a:pt x="1301838" y="5297652"/>
                  </a:lnTo>
                  <a:lnTo>
                    <a:pt x="1325448" y="5324500"/>
                  </a:lnTo>
                  <a:lnTo>
                    <a:pt x="1352016" y="5345506"/>
                  </a:lnTo>
                  <a:lnTo>
                    <a:pt x="1384185" y="5355336"/>
                  </a:lnTo>
                  <a:lnTo>
                    <a:pt x="1416177" y="5350434"/>
                  </a:lnTo>
                  <a:lnTo>
                    <a:pt x="1443926" y="5333962"/>
                  </a:lnTo>
                  <a:lnTo>
                    <a:pt x="1468831" y="5310441"/>
                  </a:lnTo>
                  <a:lnTo>
                    <a:pt x="1492313" y="5284394"/>
                  </a:lnTo>
                  <a:lnTo>
                    <a:pt x="1530515" y="5246509"/>
                  </a:lnTo>
                  <a:lnTo>
                    <a:pt x="1572094" y="5211610"/>
                  </a:lnTo>
                  <a:lnTo>
                    <a:pt x="1615325" y="5177968"/>
                  </a:lnTo>
                  <a:lnTo>
                    <a:pt x="1658518" y="5143830"/>
                  </a:lnTo>
                  <a:lnTo>
                    <a:pt x="1691716" y="5115395"/>
                  </a:lnTo>
                  <a:lnTo>
                    <a:pt x="1723796" y="5085600"/>
                  </a:lnTo>
                  <a:lnTo>
                    <a:pt x="1754759" y="5054612"/>
                  </a:lnTo>
                  <a:lnTo>
                    <a:pt x="1784578" y="5022596"/>
                  </a:lnTo>
                  <a:lnTo>
                    <a:pt x="1800936" y="5003965"/>
                  </a:lnTo>
                  <a:lnTo>
                    <a:pt x="1808657" y="4995176"/>
                  </a:lnTo>
                  <a:lnTo>
                    <a:pt x="1832038" y="4967160"/>
                  </a:lnTo>
                  <a:lnTo>
                    <a:pt x="1854708" y="4938560"/>
                  </a:lnTo>
                  <a:lnTo>
                    <a:pt x="1876628" y="4909388"/>
                  </a:lnTo>
                  <a:close/>
                </a:path>
                <a:path w="4448175" h="5355590">
                  <a:moveTo>
                    <a:pt x="3868737" y="4529785"/>
                  </a:moveTo>
                  <a:lnTo>
                    <a:pt x="3864864" y="4476026"/>
                  </a:lnTo>
                  <a:lnTo>
                    <a:pt x="3858387" y="4432706"/>
                  </a:lnTo>
                  <a:lnTo>
                    <a:pt x="3849128" y="4389882"/>
                  </a:lnTo>
                  <a:lnTo>
                    <a:pt x="3831107" y="4432859"/>
                  </a:lnTo>
                  <a:lnTo>
                    <a:pt x="3810076" y="4474337"/>
                  </a:lnTo>
                  <a:lnTo>
                    <a:pt x="3786136" y="4514139"/>
                  </a:lnTo>
                  <a:lnTo>
                    <a:pt x="3759377" y="4552112"/>
                  </a:lnTo>
                  <a:lnTo>
                    <a:pt x="3729913" y="4588129"/>
                  </a:lnTo>
                  <a:lnTo>
                    <a:pt x="3697846" y="4622000"/>
                  </a:lnTo>
                  <a:lnTo>
                    <a:pt x="3660686" y="4655832"/>
                  </a:lnTo>
                  <a:lnTo>
                    <a:pt x="3621278" y="4686503"/>
                  </a:lnTo>
                  <a:lnTo>
                    <a:pt x="3579812" y="4713871"/>
                  </a:lnTo>
                  <a:lnTo>
                    <a:pt x="3536467" y="4737824"/>
                  </a:lnTo>
                  <a:lnTo>
                    <a:pt x="3491420" y="4758220"/>
                  </a:lnTo>
                  <a:lnTo>
                    <a:pt x="3440773" y="4776216"/>
                  </a:lnTo>
                  <a:lnTo>
                    <a:pt x="3388766" y="4789729"/>
                  </a:lnTo>
                  <a:lnTo>
                    <a:pt x="3335693" y="4798669"/>
                  </a:lnTo>
                  <a:lnTo>
                    <a:pt x="3281870" y="4802962"/>
                  </a:lnTo>
                  <a:lnTo>
                    <a:pt x="3227578" y="4802517"/>
                  </a:lnTo>
                  <a:lnTo>
                    <a:pt x="3173145" y="4797234"/>
                  </a:lnTo>
                  <a:lnTo>
                    <a:pt x="3277806" y="4858969"/>
                  </a:lnTo>
                  <a:lnTo>
                    <a:pt x="3325190" y="4884788"/>
                  </a:lnTo>
                  <a:lnTo>
                    <a:pt x="3373882" y="4907242"/>
                  </a:lnTo>
                  <a:lnTo>
                    <a:pt x="3423691" y="4926292"/>
                  </a:lnTo>
                  <a:lnTo>
                    <a:pt x="3474466" y="4941925"/>
                  </a:lnTo>
                  <a:lnTo>
                    <a:pt x="3526040" y="4954143"/>
                  </a:lnTo>
                  <a:lnTo>
                    <a:pt x="3578250" y="4962906"/>
                  </a:lnTo>
                  <a:lnTo>
                    <a:pt x="3630942" y="4968214"/>
                  </a:lnTo>
                  <a:lnTo>
                    <a:pt x="3713924" y="4970856"/>
                  </a:lnTo>
                  <a:lnTo>
                    <a:pt x="3743871" y="4970805"/>
                  </a:lnTo>
                  <a:lnTo>
                    <a:pt x="3798519" y="4953673"/>
                  </a:lnTo>
                  <a:lnTo>
                    <a:pt x="3830193" y="4907216"/>
                  </a:lnTo>
                  <a:lnTo>
                    <a:pt x="3840657" y="4848733"/>
                  </a:lnTo>
                  <a:lnTo>
                    <a:pt x="3846004" y="4802962"/>
                  </a:lnTo>
                  <a:lnTo>
                    <a:pt x="3846703" y="4797018"/>
                  </a:lnTo>
                  <a:lnTo>
                    <a:pt x="3853472" y="4744453"/>
                  </a:lnTo>
                  <a:lnTo>
                    <a:pt x="3860012" y="4691240"/>
                  </a:lnTo>
                  <a:lnTo>
                    <a:pt x="3865372" y="4637595"/>
                  </a:lnTo>
                  <a:lnTo>
                    <a:pt x="3868597" y="4583709"/>
                  </a:lnTo>
                  <a:lnTo>
                    <a:pt x="3868737" y="4529785"/>
                  </a:lnTo>
                  <a:close/>
                </a:path>
                <a:path w="4448175" h="5355590">
                  <a:moveTo>
                    <a:pt x="4447654" y="2041982"/>
                  </a:moveTo>
                  <a:lnTo>
                    <a:pt x="4433278" y="1975370"/>
                  </a:lnTo>
                  <a:lnTo>
                    <a:pt x="4382770" y="1928279"/>
                  </a:lnTo>
                  <a:lnTo>
                    <a:pt x="4309948" y="1884819"/>
                  </a:lnTo>
                  <a:lnTo>
                    <a:pt x="4225137" y="1833283"/>
                  </a:lnTo>
                  <a:lnTo>
                    <a:pt x="4181970" y="1807540"/>
                  </a:lnTo>
                  <a:lnTo>
                    <a:pt x="4138155" y="1782521"/>
                  </a:lnTo>
                  <a:lnTo>
                    <a:pt x="4093553" y="1758772"/>
                  </a:lnTo>
                  <a:lnTo>
                    <a:pt x="4048074" y="1736826"/>
                  </a:lnTo>
                  <a:lnTo>
                    <a:pt x="4001579" y="1717230"/>
                  </a:lnTo>
                  <a:lnTo>
                    <a:pt x="3953980" y="1700504"/>
                  </a:lnTo>
                  <a:lnTo>
                    <a:pt x="3903192" y="1686433"/>
                  </a:lnTo>
                  <a:lnTo>
                    <a:pt x="3851592" y="1675638"/>
                  </a:lnTo>
                  <a:lnTo>
                    <a:pt x="3884714" y="1710499"/>
                  </a:lnTo>
                  <a:lnTo>
                    <a:pt x="3915549" y="1747266"/>
                  </a:lnTo>
                  <a:lnTo>
                    <a:pt x="3944010" y="1785810"/>
                  </a:lnTo>
                  <a:lnTo>
                    <a:pt x="3970032" y="1826018"/>
                  </a:lnTo>
                  <a:lnTo>
                    <a:pt x="3993540" y="1867789"/>
                  </a:lnTo>
                  <a:lnTo>
                    <a:pt x="4014444" y="1911007"/>
                  </a:lnTo>
                  <a:lnTo>
                    <a:pt x="4032681" y="1955533"/>
                  </a:lnTo>
                  <a:lnTo>
                    <a:pt x="4048836" y="2003310"/>
                  </a:lnTo>
                  <a:lnTo>
                    <a:pt x="4061815" y="2051748"/>
                  </a:lnTo>
                  <a:lnTo>
                    <a:pt x="4071607" y="2100707"/>
                  </a:lnTo>
                  <a:lnTo>
                    <a:pt x="4078160" y="2150008"/>
                  </a:lnTo>
                  <a:lnTo>
                    <a:pt x="4081437" y="2199538"/>
                  </a:lnTo>
                  <a:lnTo>
                    <a:pt x="4081411" y="2249106"/>
                  </a:lnTo>
                  <a:lnTo>
                    <a:pt x="4078186" y="2297519"/>
                  </a:lnTo>
                  <a:lnTo>
                    <a:pt x="4071797" y="2345601"/>
                  </a:lnTo>
                  <a:lnTo>
                    <a:pt x="4062285" y="2393162"/>
                  </a:lnTo>
                  <a:lnTo>
                    <a:pt x="4049661" y="2440089"/>
                  </a:lnTo>
                  <a:lnTo>
                    <a:pt x="4033951" y="2486190"/>
                  </a:lnTo>
                  <a:lnTo>
                    <a:pt x="4015168" y="2531338"/>
                  </a:lnTo>
                  <a:lnTo>
                    <a:pt x="3993350" y="2575344"/>
                  </a:lnTo>
                  <a:lnTo>
                    <a:pt x="3968508" y="2618067"/>
                  </a:lnTo>
                  <a:lnTo>
                    <a:pt x="4087596" y="2533231"/>
                  </a:lnTo>
                  <a:lnTo>
                    <a:pt x="4129113" y="2501925"/>
                  </a:lnTo>
                  <a:lnTo>
                    <a:pt x="4168660" y="2468626"/>
                  </a:lnTo>
                  <a:lnTo>
                    <a:pt x="4206202" y="2433421"/>
                  </a:lnTo>
                  <a:lnTo>
                    <a:pt x="4241673" y="2396401"/>
                  </a:lnTo>
                  <a:lnTo>
                    <a:pt x="4275048" y="2357666"/>
                  </a:lnTo>
                  <a:lnTo>
                    <a:pt x="4306252" y="2317280"/>
                  </a:lnTo>
                  <a:lnTo>
                    <a:pt x="4335246" y="2275357"/>
                  </a:lnTo>
                  <a:lnTo>
                    <a:pt x="4361980" y="2231974"/>
                  </a:lnTo>
                  <a:lnTo>
                    <a:pt x="4386402" y="2187219"/>
                  </a:lnTo>
                  <a:lnTo>
                    <a:pt x="4424045" y="2108593"/>
                  </a:lnTo>
                  <a:lnTo>
                    <a:pt x="4438624" y="2075662"/>
                  </a:lnTo>
                  <a:lnTo>
                    <a:pt x="4447654" y="2041982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34">
              <a:extLst>
                <a:ext uri="{FF2B5EF4-FFF2-40B4-BE49-F238E27FC236}">
                  <a16:creationId xmlns:a16="http://schemas.microsoft.com/office/drawing/2014/main" id="{8F8F0EBC-B7E9-C2B7-0F49-3F3F332AF8E7}"/>
                </a:ext>
              </a:extLst>
            </p:cNvPr>
            <p:cNvSpPr/>
            <p:nvPr/>
          </p:nvSpPr>
          <p:spPr>
            <a:xfrm>
              <a:off x="9154338" y="1632228"/>
              <a:ext cx="3949432" cy="5355590"/>
            </a:xfrm>
            <a:custGeom>
              <a:avLst/>
              <a:gdLst/>
              <a:ahLst/>
              <a:cxnLst/>
              <a:rect l="l" t="t" r="r" b="b"/>
              <a:pathLst>
                <a:path w="1329689" h="1622425">
                  <a:moveTo>
                    <a:pt x="1212885" y="0"/>
                  </a:moveTo>
                  <a:lnTo>
                    <a:pt x="1163426" y="993"/>
                  </a:lnTo>
                  <a:lnTo>
                    <a:pt x="1113830" y="4462"/>
                  </a:lnTo>
                  <a:lnTo>
                    <a:pt x="1064180" y="10388"/>
                  </a:lnTo>
                  <a:lnTo>
                    <a:pt x="1014561" y="18750"/>
                  </a:lnTo>
                  <a:lnTo>
                    <a:pt x="965058" y="29527"/>
                  </a:lnTo>
                  <a:lnTo>
                    <a:pt x="915753" y="42700"/>
                  </a:lnTo>
                  <a:lnTo>
                    <a:pt x="866732" y="58248"/>
                  </a:lnTo>
                  <a:lnTo>
                    <a:pt x="818079" y="76150"/>
                  </a:lnTo>
                  <a:lnTo>
                    <a:pt x="769877" y="96387"/>
                  </a:lnTo>
                  <a:lnTo>
                    <a:pt x="722211" y="118937"/>
                  </a:lnTo>
                  <a:lnTo>
                    <a:pt x="675166" y="143781"/>
                  </a:lnTo>
                  <a:lnTo>
                    <a:pt x="631494" y="169258"/>
                  </a:lnTo>
                  <a:lnTo>
                    <a:pt x="588804" y="196545"/>
                  </a:lnTo>
                  <a:lnTo>
                    <a:pt x="547150" y="225588"/>
                  </a:lnTo>
                  <a:lnTo>
                    <a:pt x="506589" y="256333"/>
                  </a:lnTo>
                  <a:lnTo>
                    <a:pt x="467178" y="288727"/>
                  </a:lnTo>
                  <a:lnTo>
                    <a:pt x="428971" y="322714"/>
                  </a:lnTo>
                  <a:lnTo>
                    <a:pt x="392026" y="358241"/>
                  </a:lnTo>
                  <a:lnTo>
                    <a:pt x="356398" y="395255"/>
                  </a:lnTo>
                  <a:lnTo>
                    <a:pt x="322144" y="433701"/>
                  </a:lnTo>
                  <a:lnTo>
                    <a:pt x="289319" y="473525"/>
                  </a:lnTo>
                  <a:lnTo>
                    <a:pt x="257980" y="514674"/>
                  </a:lnTo>
                  <a:lnTo>
                    <a:pt x="228182" y="557092"/>
                  </a:lnTo>
                  <a:lnTo>
                    <a:pt x="199983" y="600727"/>
                  </a:lnTo>
                  <a:lnTo>
                    <a:pt x="172102" y="646470"/>
                  </a:lnTo>
                  <a:lnTo>
                    <a:pt x="146197" y="693111"/>
                  </a:lnTo>
                  <a:lnTo>
                    <a:pt x="122296" y="740569"/>
                  </a:lnTo>
                  <a:lnTo>
                    <a:pt x="100430" y="788762"/>
                  </a:lnTo>
                  <a:lnTo>
                    <a:pt x="80627" y="837609"/>
                  </a:lnTo>
                  <a:lnTo>
                    <a:pt x="62916" y="887028"/>
                  </a:lnTo>
                  <a:lnTo>
                    <a:pt x="47326" y="936938"/>
                  </a:lnTo>
                  <a:lnTo>
                    <a:pt x="33887" y="987257"/>
                  </a:lnTo>
                  <a:lnTo>
                    <a:pt x="22628" y="1037904"/>
                  </a:lnTo>
                  <a:lnTo>
                    <a:pt x="13577" y="1088797"/>
                  </a:lnTo>
                  <a:lnTo>
                    <a:pt x="6765" y="1139855"/>
                  </a:lnTo>
                  <a:lnTo>
                    <a:pt x="2300" y="1189903"/>
                  </a:lnTo>
                  <a:lnTo>
                    <a:pt x="48" y="1239664"/>
                  </a:lnTo>
                  <a:lnTo>
                    <a:pt x="0" y="1289061"/>
                  </a:lnTo>
                  <a:lnTo>
                    <a:pt x="2147" y="1338017"/>
                  </a:lnTo>
                  <a:lnTo>
                    <a:pt x="6481" y="1386454"/>
                  </a:lnTo>
                  <a:lnTo>
                    <a:pt x="12993" y="1434297"/>
                  </a:lnTo>
                  <a:lnTo>
                    <a:pt x="21674" y="1481467"/>
                  </a:lnTo>
                  <a:lnTo>
                    <a:pt x="32517" y="1527888"/>
                  </a:lnTo>
                  <a:lnTo>
                    <a:pt x="45512" y="1573483"/>
                  </a:lnTo>
                  <a:lnTo>
                    <a:pt x="60651" y="1618175"/>
                  </a:lnTo>
                  <a:lnTo>
                    <a:pt x="106693" y="1621174"/>
                  </a:lnTo>
                  <a:lnTo>
                    <a:pt x="152882" y="1621922"/>
                  </a:lnTo>
                  <a:lnTo>
                    <a:pt x="199152" y="1620450"/>
                  </a:lnTo>
                  <a:lnTo>
                    <a:pt x="245433" y="1616785"/>
                  </a:lnTo>
                  <a:lnTo>
                    <a:pt x="291659" y="1610959"/>
                  </a:lnTo>
                  <a:lnTo>
                    <a:pt x="337762" y="1602999"/>
                  </a:lnTo>
                  <a:lnTo>
                    <a:pt x="383673" y="1592936"/>
                  </a:lnTo>
                  <a:lnTo>
                    <a:pt x="429326" y="1580799"/>
                  </a:lnTo>
                  <a:lnTo>
                    <a:pt x="474651" y="1566617"/>
                  </a:lnTo>
                  <a:lnTo>
                    <a:pt x="519581" y="1550419"/>
                  </a:lnTo>
                  <a:lnTo>
                    <a:pt x="564049" y="1532236"/>
                  </a:lnTo>
                  <a:lnTo>
                    <a:pt x="607986" y="1512096"/>
                  </a:lnTo>
                  <a:lnTo>
                    <a:pt x="651325" y="1490029"/>
                  </a:lnTo>
                  <a:lnTo>
                    <a:pt x="693998" y="1466064"/>
                  </a:lnTo>
                  <a:lnTo>
                    <a:pt x="735936" y="1440231"/>
                  </a:lnTo>
                  <a:lnTo>
                    <a:pt x="777073" y="1412559"/>
                  </a:lnTo>
                  <a:lnTo>
                    <a:pt x="817340" y="1383077"/>
                  </a:lnTo>
                  <a:lnTo>
                    <a:pt x="856670" y="1351815"/>
                  </a:lnTo>
                  <a:lnTo>
                    <a:pt x="894995" y="1318802"/>
                  </a:lnTo>
                  <a:lnTo>
                    <a:pt x="932246" y="1284068"/>
                  </a:lnTo>
                  <a:lnTo>
                    <a:pt x="968356" y="1247642"/>
                  </a:lnTo>
                  <a:lnTo>
                    <a:pt x="1003258" y="1209553"/>
                  </a:lnTo>
                  <a:lnTo>
                    <a:pt x="1036381" y="1170476"/>
                  </a:lnTo>
                  <a:lnTo>
                    <a:pt x="1067814" y="1130404"/>
                  </a:lnTo>
                  <a:lnTo>
                    <a:pt x="1097543" y="1089402"/>
                  </a:lnTo>
                  <a:lnTo>
                    <a:pt x="1125552" y="1047538"/>
                  </a:lnTo>
                  <a:lnTo>
                    <a:pt x="1151828" y="1004879"/>
                  </a:lnTo>
                  <a:lnTo>
                    <a:pt x="1176355" y="961494"/>
                  </a:lnTo>
                  <a:lnTo>
                    <a:pt x="1199121" y="917448"/>
                  </a:lnTo>
                  <a:lnTo>
                    <a:pt x="1220109" y="872809"/>
                  </a:lnTo>
                  <a:lnTo>
                    <a:pt x="1239306" y="827645"/>
                  </a:lnTo>
                  <a:lnTo>
                    <a:pt x="1256697" y="782022"/>
                  </a:lnTo>
                  <a:lnTo>
                    <a:pt x="1272269" y="736009"/>
                  </a:lnTo>
                  <a:lnTo>
                    <a:pt x="1286005" y="689672"/>
                  </a:lnTo>
                  <a:lnTo>
                    <a:pt x="1297893" y="643078"/>
                  </a:lnTo>
                  <a:lnTo>
                    <a:pt x="1307918" y="596295"/>
                  </a:lnTo>
                  <a:lnTo>
                    <a:pt x="1316065" y="549390"/>
                  </a:lnTo>
                  <a:lnTo>
                    <a:pt x="1322320" y="502431"/>
                  </a:lnTo>
                  <a:lnTo>
                    <a:pt x="1326668" y="455484"/>
                  </a:lnTo>
                  <a:lnTo>
                    <a:pt x="1329095" y="408616"/>
                  </a:lnTo>
                  <a:lnTo>
                    <a:pt x="1329587" y="361896"/>
                  </a:lnTo>
                  <a:lnTo>
                    <a:pt x="1328130" y="315391"/>
                  </a:lnTo>
                  <a:lnTo>
                    <a:pt x="1324708" y="269167"/>
                  </a:lnTo>
                  <a:lnTo>
                    <a:pt x="1319307" y="223291"/>
                  </a:lnTo>
                  <a:lnTo>
                    <a:pt x="1311914" y="177832"/>
                  </a:lnTo>
                  <a:lnTo>
                    <a:pt x="1302513" y="132857"/>
                  </a:lnTo>
                  <a:lnTo>
                    <a:pt x="1291090" y="88432"/>
                  </a:lnTo>
                  <a:lnTo>
                    <a:pt x="1277631" y="44625"/>
                  </a:lnTo>
                  <a:lnTo>
                    <a:pt x="1262122" y="1503"/>
                  </a:lnTo>
                  <a:lnTo>
                    <a:pt x="1212885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35">
              <a:extLst>
                <a:ext uri="{FF2B5EF4-FFF2-40B4-BE49-F238E27FC236}">
                  <a16:creationId xmlns:a16="http://schemas.microsoft.com/office/drawing/2014/main" id="{6CD8C7B7-A6D3-9194-28FC-82F928A3E22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2" y="3769440"/>
              <a:ext cx="224294" cy="20175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3" name="object 47">
            <a:extLst>
              <a:ext uri="{FF2B5EF4-FFF2-40B4-BE49-F238E27FC236}">
                <a16:creationId xmlns:a16="http://schemas.microsoft.com/office/drawing/2014/main" id="{63978BC1-28AE-C60C-A1D4-0771B0BBD66D}"/>
              </a:ext>
            </a:extLst>
          </p:cNvPr>
          <p:cNvSpPr/>
          <p:nvPr/>
        </p:nvSpPr>
        <p:spPr>
          <a:xfrm rot="20534224">
            <a:off x="1054251" y="2060815"/>
            <a:ext cx="1157211" cy="1247045"/>
          </a:xfrm>
          <a:custGeom>
            <a:avLst/>
            <a:gdLst/>
            <a:ahLst/>
            <a:cxnLst/>
            <a:rect l="l" t="t" r="r" b="b"/>
            <a:pathLst>
              <a:path w="1323339" h="1163954">
                <a:moveTo>
                  <a:pt x="438376" y="0"/>
                </a:moveTo>
                <a:lnTo>
                  <a:pt x="390363" y="1218"/>
                </a:lnTo>
                <a:lnTo>
                  <a:pt x="342408" y="4951"/>
                </a:lnTo>
                <a:lnTo>
                  <a:pt x="294604" y="11177"/>
                </a:lnTo>
                <a:lnTo>
                  <a:pt x="247044" y="19874"/>
                </a:lnTo>
                <a:lnTo>
                  <a:pt x="199822" y="31020"/>
                </a:lnTo>
                <a:lnTo>
                  <a:pt x="153031" y="44592"/>
                </a:lnTo>
                <a:lnTo>
                  <a:pt x="106764" y="60568"/>
                </a:lnTo>
                <a:lnTo>
                  <a:pt x="61115" y="78926"/>
                </a:lnTo>
                <a:lnTo>
                  <a:pt x="16177" y="99644"/>
                </a:lnTo>
                <a:lnTo>
                  <a:pt x="8250" y="149813"/>
                </a:lnTo>
                <a:lnTo>
                  <a:pt x="2932" y="199845"/>
                </a:lnTo>
                <a:lnTo>
                  <a:pt x="192" y="249644"/>
                </a:lnTo>
                <a:lnTo>
                  <a:pt x="0" y="299117"/>
                </a:lnTo>
                <a:lnTo>
                  <a:pt x="2326" y="348171"/>
                </a:lnTo>
                <a:lnTo>
                  <a:pt x="7141" y="396711"/>
                </a:lnTo>
                <a:lnTo>
                  <a:pt x="14416" y="444644"/>
                </a:lnTo>
                <a:lnTo>
                  <a:pt x="24119" y="491877"/>
                </a:lnTo>
                <a:lnTo>
                  <a:pt x="36222" y="538314"/>
                </a:lnTo>
                <a:lnTo>
                  <a:pt x="50695" y="583864"/>
                </a:lnTo>
                <a:lnTo>
                  <a:pt x="67508" y="628432"/>
                </a:lnTo>
                <a:lnTo>
                  <a:pt x="86631" y="671924"/>
                </a:lnTo>
                <a:lnTo>
                  <a:pt x="108034" y="714247"/>
                </a:lnTo>
                <a:lnTo>
                  <a:pt x="131688" y="755306"/>
                </a:lnTo>
                <a:lnTo>
                  <a:pt x="157562" y="795009"/>
                </a:lnTo>
                <a:lnTo>
                  <a:pt x="185628" y="833261"/>
                </a:lnTo>
                <a:lnTo>
                  <a:pt x="215855" y="869969"/>
                </a:lnTo>
                <a:lnTo>
                  <a:pt x="248213" y="905039"/>
                </a:lnTo>
                <a:lnTo>
                  <a:pt x="282674" y="938377"/>
                </a:lnTo>
                <a:lnTo>
                  <a:pt x="319074" y="969814"/>
                </a:lnTo>
                <a:lnTo>
                  <a:pt x="356879" y="998932"/>
                </a:lnTo>
                <a:lnTo>
                  <a:pt x="395997" y="1025719"/>
                </a:lnTo>
                <a:lnTo>
                  <a:pt x="436335" y="1050166"/>
                </a:lnTo>
                <a:lnTo>
                  <a:pt x="477800" y="1072260"/>
                </a:lnTo>
                <a:lnTo>
                  <a:pt x="520300" y="1091993"/>
                </a:lnTo>
                <a:lnTo>
                  <a:pt x="563742" y="1109353"/>
                </a:lnTo>
                <a:lnTo>
                  <a:pt x="608034" y="1124330"/>
                </a:lnTo>
                <a:lnTo>
                  <a:pt x="653082" y="1136913"/>
                </a:lnTo>
                <a:lnTo>
                  <a:pt x="698794" y="1147092"/>
                </a:lnTo>
                <a:lnTo>
                  <a:pt x="745077" y="1154855"/>
                </a:lnTo>
                <a:lnTo>
                  <a:pt x="791839" y="1160194"/>
                </a:lnTo>
                <a:lnTo>
                  <a:pt x="838988" y="1163096"/>
                </a:lnTo>
                <a:lnTo>
                  <a:pt x="886429" y="1163551"/>
                </a:lnTo>
                <a:lnTo>
                  <a:pt x="934072" y="1161549"/>
                </a:lnTo>
                <a:lnTo>
                  <a:pt x="981823" y="1157079"/>
                </a:lnTo>
                <a:lnTo>
                  <a:pt x="1029589" y="1150131"/>
                </a:lnTo>
                <a:lnTo>
                  <a:pt x="1077278" y="1140693"/>
                </a:lnTo>
                <a:lnTo>
                  <a:pt x="1124797" y="1128756"/>
                </a:lnTo>
                <a:lnTo>
                  <a:pt x="1172054" y="1114309"/>
                </a:lnTo>
                <a:lnTo>
                  <a:pt x="1218956" y="1097342"/>
                </a:lnTo>
                <a:lnTo>
                  <a:pt x="1265409" y="1077842"/>
                </a:lnTo>
                <a:lnTo>
                  <a:pt x="1311323" y="1055801"/>
                </a:lnTo>
                <a:lnTo>
                  <a:pt x="1317766" y="1005441"/>
                </a:lnTo>
                <a:lnTo>
                  <a:pt x="1321644" y="955148"/>
                </a:lnTo>
                <a:lnTo>
                  <a:pt x="1322969" y="905023"/>
                </a:lnTo>
                <a:lnTo>
                  <a:pt x="1321753" y="855164"/>
                </a:lnTo>
                <a:lnTo>
                  <a:pt x="1318010" y="805671"/>
                </a:lnTo>
                <a:lnTo>
                  <a:pt x="1311753" y="756643"/>
                </a:lnTo>
                <a:lnTo>
                  <a:pt x="1302994" y="708179"/>
                </a:lnTo>
                <a:lnTo>
                  <a:pt x="1291746" y="660380"/>
                </a:lnTo>
                <a:lnTo>
                  <a:pt x="1278023" y="613343"/>
                </a:lnTo>
                <a:lnTo>
                  <a:pt x="1261836" y="567169"/>
                </a:lnTo>
                <a:lnTo>
                  <a:pt x="1243200" y="521957"/>
                </a:lnTo>
                <a:lnTo>
                  <a:pt x="1221680" y="476949"/>
                </a:lnTo>
                <a:lnTo>
                  <a:pt x="1197837" y="433493"/>
                </a:lnTo>
                <a:lnTo>
                  <a:pt x="1171739" y="391668"/>
                </a:lnTo>
                <a:lnTo>
                  <a:pt x="1143455" y="351548"/>
                </a:lnTo>
                <a:lnTo>
                  <a:pt x="1113053" y="313214"/>
                </a:lnTo>
                <a:lnTo>
                  <a:pt x="1080604" y="276740"/>
                </a:lnTo>
                <a:lnTo>
                  <a:pt x="1046174" y="242206"/>
                </a:lnTo>
                <a:lnTo>
                  <a:pt x="1009834" y="209688"/>
                </a:lnTo>
                <a:lnTo>
                  <a:pt x="971653" y="179264"/>
                </a:lnTo>
                <a:lnTo>
                  <a:pt x="931698" y="151011"/>
                </a:lnTo>
                <a:lnTo>
                  <a:pt x="890038" y="125006"/>
                </a:lnTo>
                <a:lnTo>
                  <a:pt x="844405" y="99186"/>
                </a:lnTo>
                <a:lnTo>
                  <a:pt x="797342" y="76268"/>
                </a:lnTo>
                <a:lnTo>
                  <a:pt x="748974" y="56286"/>
                </a:lnTo>
                <a:lnTo>
                  <a:pt x="699428" y="39275"/>
                </a:lnTo>
                <a:lnTo>
                  <a:pt x="648827" y="25269"/>
                </a:lnTo>
                <a:lnTo>
                  <a:pt x="597296" y="14304"/>
                </a:lnTo>
                <a:lnTo>
                  <a:pt x="544961" y="6414"/>
                </a:lnTo>
                <a:lnTo>
                  <a:pt x="491946" y="1634"/>
                </a:lnTo>
                <a:lnTo>
                  <a:pt x="4383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51A18D1-C236-B84A-E418-56985E2B7FAE}"/>
              </a:ext>
            </a:extLst>
          </p:cNvPr>
          <p:cNvSpPr txBox="1"/>
          <p:nvPr/>
        </p:nvSpPr>
        <p:spPr>
          <a:xfrm rot="19593860">
            <a:off x="1036393" y="2262430"/>
            <a:ext cx="10511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Soutien</a:t>
            </a:r>
          </a:p>
          <a:p>
            <a:r>
              <a:rPr lang="fr-FR" sz="1100" dirty="0"/>
              <a:t> Enfants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331848" y="6440373"/>
            <a:ext cx="1436370" cy="26035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594995">
              <a:lnSpc>
                <a:spcPct val="101600"/>
              </a:lnSpc>
              <a:spcBef>
                <a:spcPts val="115"/>
              </a:spcBef>
            </a:pP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LIEU</a:t>
            </a:r>
            <a:r>
              <a:rPr sz="750" b="1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D'ACCUEIL,</a:t>
            </a: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 DE</a:t>
            </a:r>
            <a:r>
              <a:rPr sz="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dirty="0">
                <a:solidFill>
                  <a:srgbClr val="FFFFFF"/>
                </a:solidFill>
                <a:latin typeface="Arial"/>
                <a:cs typeface="Arial"/>
              </a:rPr>
              <a:t>PAROLE,</a:t>
            </a:r>
            <a:r>
              <a:rPr sz="75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b="1" spc="-10" dirty="0">
                <a:solidFill>
                  <a:srgbClr val="FFFFFF"/>
                </a:solidFill>
                <a:latin typeface="Arial"/>
                <a:cs typeface="Arial"/>
              </a:rPr>
              <a:t>D'INFORMATION</a:t>
            </a:r>
            <a:endParaRPr sz="7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24319" y="7276333"/>
            <a:ext cx="1895415" cy="266996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18110" marR="5080" indent="-106045">
              <a:lnSpc>
                <a:spcPts val="950"/>
              </a:lnSpc>
              <a:spcBef>
                <a:spcPts val="150"/>
              </a:spcBef>
            </a:pP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Permanences</a:t>
            </a:r>
            <a:r>
              <a:rPr sz="8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800" b="1" spc="20" dirty="0">
                <a:solidFill>
                  <a:srgbClr val="FFFFFF"/>
                </a:solidFill>
                <a:latin typeface="Arial"/>
                <a:cs typeface="Arial"/>
              </a:rPr>
              <a:t>du mardi au </a:t>
            </a:r>
            <a:r>
              <a:rPr lang="fr-FR" sz="800" b="1" dirty="0">
                <a:solidFill>
                  <a:srgbClr val="FFFFFF"/>
                </a:solidFill>
                <a:latin typeface="Arial"/>
                <a:cs typeface="Arial"/>
              </a:rPr>
              <a:t>Vendredi </a:t>
            </a:r>
            <a:r>
              <a:rPr sz="800" b="1" dirty="0" err="1">
                <a:solidFill>
                  <a:srgbClr val="FFFFFF"/>
                </a:solidFill>
                <a:latin typeface="Arial"/>
                <a:cs typeface="Arial"/>
              </a:rPr>
              <a:t>Courriel</a:t>
            </a:r>
            <a:r>
              <a:rPr sz="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800" b="1" spc="-10" dirty="0">
                <a:solidFill>
                  <a:srgbClr val="FFFFFF"/>
                </a:solidFill>
                <a:latin typeface="Arial"/>
                <a:cs typeface="Arial"/>
                <a:hlinkClick r:id="rId4"/>
              </a:rPr>
              <a:t>contact@afcancer.fr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5251" y="7684865"/>
            <a:ext cx="2151380" cy="1187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vous</a:t>
            </a:r>
            <a:r>
              <a:rPr sz="6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" dirty="0">
                <a:solidFill>
                  <a:srgbClr val="FFFFFF"/>
                </a:solidFill>
                <a:latin typeface="Arial"/>
                <a:cs typeface="Arial"/>
              </a:rPr>
              <a:t>pouvez voir nos autres partenaires sur notre site </a:t>
            </a:r>
            <a:r>
              <a:rPr sz="600" spc="-10" dirty="0">
                <a:solidFill>
                  <a:srgbClr val="FFFFFF"/>
                </a:solidFill>
                <a:latin typeface="Arial"/>
                <a:cs typeface="Arial"/>
              </a:rPr>
              <a:t>Internet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2000" y="2341363"/>
            <a:ext cx="5244792" cy="4391694"/>
            <a:chOff x="780532" y="2323775"/>
            <a:chExt cx="5244792" cy="4391694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9191" y="5667213"/>
              <a:ext cx="815138" cy="10482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0532" y="2842514"/>
              <a:ext cx="2859044" cy="164451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50920" y="3122585"/>
              <a:ext cx="2477135" cy="1039494"/>
            </a:xfrm>
            <a:custGeom>
              <a:avLst/>
              <a:gdLst/>
              <a:ahLst/>
              <a:cxnLst/>
              <a:rect l="l" t="t" r="r" b="b"/>
              <a:pathLst>
                <a:path w="2477135" h="1039495">
                  <a:moveTo>
                    <a:pt x="1497829" y="0"/>
                  </a:moveTo>
                  <a:lnTo>
                    <a:pt x="1446391" y="500"/>
                  </a:lnTo>
                  <a:lnTo>
                    <a:pt x="1394782" y="2297"/>
                  </a:lnTo>
                  <a:lnTo>
                    <a:pt x="1343052" y="5391"/>
                  </a:lnTo>
                  <a:lnTo>
                    <a:pt x="1291254" y="9780"/>
                  </a:lnTo>
                  <a:lnTo>
                    <a:pt x="1239439" y="15463"/>
                  </a:lnTo>
                  <a:lnTo>
                    <a:pt x="1187659" y="22439"/>
                  </a:lnTo>
                  <a:lnTo>
                    <a:pt x="1135965" y="30706"/>
                  </a:lnTo>
                  <a:lnTo>
                    <a:pt x="1084409" y="40265"/>
                  </a:lnTo>
                  <a:lnTo>
                    <a:pt x="1033043" y="51112"/>
                  </a:lnTo>
                  <a:lnTo>
                    <a:pt x="982003" y="62670"/>
                  </a:lnTo>
                  <a:lnTo>
                    <a:pt x="931491" y="75451"/>
                  </a:lnTo>
                  <a:lnTo>
                    <a:pt x="881554" y="89435"/>
                  </a:lnTo>
                  <a:lnTo>
                    <a:pt x="832241" y="104602"/>
                  </a:lnTo>
                  <a:lnTo>
                    <a:pt x="783598" y="120933"/>
                  </a:lnTo>
                  <a:lnTo>
                    <a:pt x="735675" y="138410"/>
                  </a:lnTo>
                  <a:lnTo>
                    <a:pt x="688517" y="157011"/>
                  </a:lnTo>
                  <a:lnTo>
                    <a:pt x="642174" y="176718"/>
                  </a:lnTo>
                  <a:lnTo>
                    <a:pt x="596693" y="197511"/>
                  </a:lnTo>
                  <a:lnTo>
                    <a:pt x="552121" y="219371"/>
                  </a:lnTo>
                  <a:lnTo>
                    <a:pt x="508506" y="242279"/>
                  </a:lnTo>
                  <a:lnTo>
                    <a:pt x="465896" y="266213"/>
                  </a:lnTo>
                  <a:lnTo>
                    <a:pt x="424339" y="291157"/>
                  </a:lnTo>
                  <a:lnTo>
                    <a:pt x="383882" y="317088"/>
                  </a:lnTo>
                  <a:lnTo>
                    <a:pt x="339450" y="347630"/>
                  </a:lnTo>
                  <a:lnTo>
                    <a:pt x="296785" y="379220"/>
                  </a:lnTo>
                  <a:lnTo>
                    <a:pt x="255934" y="411812"/>
                  </a:lnTo>
                  <a:lnTo>
                    <a:pt x="216943" y="445359"/>
                  </a:lnTo>
                  <a:lnTo>
                    <a:pt x="179859" y="479814"/>
                  </a:lnTo>
                  <a:lnTo>
                    <a:pt x="144728" y="515131"/>
                  </a:lnTo>
                  <a:lnTo>
                    <a:pt x="111598" y="551263"/>
                  </a:lnTo>
                  <a:lnTo>
                    <a:pt x="80513" y="588162"/>
                  </a:lnTo>
                  <a:lnTo>
                    <a:pt x="51521" y="625784"/>
                  </a:lnTo>
                  <a:lnTo>
                    <a:pt x="24667" y="664079"/>
                  </a:lnTo>
                  <a:lnTo>
                    <a:pt x="0" y="703003"/>
                  </a:lnTo>
                  <a:lnTo>
                    <a:pt x="32055" y="731980"/>
                  </a:lnTo>
                  <a:lnTo>
                    <a:pt x="65782" y="759760"/>
                  </a:lnTo>
                  <a:lnTo>
                    <a:pt x="101123" y="786327"/>
                  </a:lnTo>
                  <a:lnTo>
                    <a:pt x="138021" y="811665"/>
                  </a:lnTo>
                  <a:lnTo>
                    <a:pt x="176418" y="835757"/>
                  </a:lnTo>
                  <a:lnTo>
                    <a:pt x="216257" y="858588"/>
                  </a:lnTo>
                  <a:lnTo>
                    <a:pt x="257479" y="880141"/>
                  </a:lnTo>
                  <a:lnTo>
                    <a:pt x="300029" y="900401"/>
                  </a:lnTo>
                  <a:lnTo>
                    <a:pt x="343849" y="919350"/>
                  </a:lnTo>
                  <a:lnTo>
                    <a:pt x="388880" y="936974"/>
                  </a:lnTo>
                  <a:lnTo>
                    <a:pt x="435066" y="953256"/>
                  </a:lnTo>
                  <a:lnTo>
                    <a:pt x="482350" y="968180"/>
                  </a:lnTo>
                  <a:lnTo>
                    <a:pt x="530673" y="981730"/>
                  </a:lnTo>
                  <a:lnTo>
                    <a:pt x="579979" y="993889"/>
                  </a:lnTo>
                  <a:lnTo>
                    <a:pt x="630209" y="1004642"/>
                  </a:lnTo>
                  <a:lnTo>
                    <a:pt x="681308" y="1013972"/>
                  </a:lnTo>
                  <a:lnTo>
                    <a:pt x="733216" y="1021864"/>
                  </a:lnTo>
                  <a:lnTo>
                    <a:pt x="785878" y="1028301"/>
                  </a:lnTo>
                  <a:lnTo>
                    <a:pt x="839234" y="1033267"/>
                  </a:lnTo>
                  <a:lnTo>
                    <a:pt x="893229" y="1036746"/>
                  </a:lnTo>
                  <a:lnTo>
                    <a:pt x="947804" y="1038722"/>
                  </a:lnTo>
                  <a:lnTo>
                    <a:pt x="1002902" y="1039179"/>
                  </a:lnTo>
                  <a:lnTo>
                    <a:pt x="1058466" y="1038100"/>
                  </a:lnTo>
                  <a:lnTo>
                    <a:pt x="1114439" y="1035470"/>
                  </a:lnTo>
                  <a:lnTo>
                    <a:pt x="1170762" y="1031273"/>
                  </a:lnTo>
                  <a:lnTo>
                    <a:pt x="1225968" y="1025669"/>
                  </a:lnTo>
                  <a:lnTo>
                    <a:pt x="1280767" y="1018654"/>
                  </a:lnTo>
                  <a:lnTo>
                    <a:pt x="1335111" y="1010255"/>
                  </a:lnTo>
                  <a:lnTo>
                    <a:pt x="1388952" y="1000498"/>
                  </a:lnTo>
                  <a:lnTo>
                    <a:pt x="1442242" y="989410"/>
                  </a:lnTo>
                  <a:lnTo>
                    <a:pt x="1494933" y="977016"/>
                  </a:lnTo>
                  <a:lnTo>
                    <a:pt x="1546977" y="963342"/>
                  </a:lnTo>
                  <a:lnTo>
                    <a:pt x="1598325" y="948415"/>
                  </a:lnTo>
                  <a:lnTo>
                    <a:pt x="1648930" y="932261"/>
                  </a:lnTo>
                  <a:lnTo>
                    <a:pt x="1698744" y="914907"/>
                  </a:lnTo>
                  <a:lnTo>
                    <a:pt x="1747719" y="896377"/>
                  </a:lnTo>
                  <a:lnTo>
                    <a:pt x="1795806" y="876699"/>
                  </a:lnTo>
                  <a:lnTo>
                    <a:pt x="1842957" y="855899"/>
                  </a:lnTo>
                  <a:lnTo>
                    <a:pt x="1889125" y="834002"/>
                  </a:lnTo>
                  <a:lnTo>
                    <a:pt x="1934262" y="811036"/>
                  </a:lnTo>
                  <a:lnTo>
                    <a:pt x="1978319" y="787026"/>
                  </a:lnTo>
                  <a:lnTo>
                    <a:pt x="2021248" y="761998"/>
                  </a:lnTo>
                  <a:lnTo>
                    <a:pt x="2063002" y="735979"/>
                  </a:lnTo>
                  <a:lnTo>
                    <a:pt x="2103532" y="708994"/>
                  </a:lnTo>
                  <a:lnTo>
                    <a:pt x="2142790" y="681071"/>
                  </a:lnTo>
                  <a:lnTo>
                    <a:pt x="2180728" y="652235"/>
                  </a:lnTo>
                  <a:lnTo>
                    <a:pt x="2217299" y="622512"/>
                  </a:lnTo>
                  <a:lnTo>
                    <a:pt x="2252454" y="591928"/>
                  </a:lnTo>
                  <a:lnTo>
                    <a:pt x="2286145" y="560510"/>
                  </a:lnTo>
                  <a:lnTo>
                    <a:pt x="2318324" y="528284"/>
                  </a:lnTo>
                  <a:lnTo>
                    <a:pt x="2348943" y="495277"/>
                  </a:lnTo>
                  <a:lnTo>
                    <a:pt x="2377954" y="461513"/>
                  </a:lnTo>
                  <a:lnTo>
                    <a:pt x="2405309" y="427020"/>
                  </a:lnTo>
                  <a:lnTo>
                    <a:pt x="2430960" y="391823"/>
                  </a:lnTo>
                  <a:lnTo>
                    <a:pt x="2454858" y="355950"/>
                  </a:lnTo>
                  <a:lnTo>
                    <a:pt x="2476957" y="319425"/>
                  </a:lnTo>
                  <a:lnTo>
                    <a:pt x="2442288" y="290294"/>
                  </a:lnTo>
                  <a:lnTo>
                    <a:pt x="2405823" y="262393"/>
                  </a:lnTo>
                  <a:lnTo>
                    <a:pt x="2367618" y="235747"/>
                  </a:lnTo>
                  <a:lnTo>
                    <a:pt x="2327730" y="210383"/>
                  </a:lnTo>
                  <a:lnTo>
                    <a:pt x="2286216" y="186326"/>
                  </a:lnTo>
                  <a:lnTo>
                    <a:pt x="2243131" y="163602"/>
                  </a:lnTo>
                  <a:lnTo>
                    <a:pt x="2198533" y="142238"/>
                  </a:lnTo>
                  <a:lnTo>
                    <a:pt x="2152479" y="122259"/>
                  </a:lnTo>
                  <a:lnTo>
                    <a:pt x="2105024" y="103691"/>
                  </a:lnTo>
                  <a:lnTo>
                    <a:pt x="2056227" y="86560"/>
                  </a:lnTo>
                  <a:lnTo>
                    <a:pt x="2006143" y="70892"/>
                  </a:lnTo>
                  <a:lnTo>
                    <a:pt x="1954829" y="56713"/>
                  </a:lnTo>
                  <a:lnTo>
                    <a:pt x="1902342" y="44049"/>
                  </a:lnTo>
                  <a:lnTo>
                    <a:pt x="1848739" y="32926"/>
                  </a:lnTo>
                  <a:lnTo>
                    <a:pt x="1799951" y="24311"/>
                  </a:lnTo>
                  <a:lnTo>
                    <a:pt x="1750630" y="17002"/>
                  </a:lnTo>
                  <a:lnTo>
                    <a:pt x="1700827" y="10997"/>
                  </a:lnTo>
                  <a:lnTo>
                    <a:pt x="1650593" y="6296"/>
                  </a:lnTo>
                  <a:lnTo>
                    <a:pt x="1599981" y="2897"/>
                  </a:lnTo>
                  <a:lnTo>
                    <a:pt x="1549043" y="798"/>
                  </a:lnTo>
                  <a:lnTo>
                    <a:pt x="1497829" y="0"/>
                  </a:lnTo>
                  <a:close/>
                </a:path>
              </a:pathLst>
            </a:custGeom>
            <a:solidFill>
              <a:srgbClr val="F583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1992" y="3150427"/>
              <a:ext cx="2006790" cy="343407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30359" y="3372659"/>
              <a:ext cx="1292860" cy="2948940"/>
            </a:xfrm>
            <a:custGeom>
              <a:avLst/>
              <a:gdLst/>
              <a:ahLst/>
              <a:cxnLst/>
              <a:rect l="l" t="t" r="r" b="b"/>
              <a:pathLst>
                <a:path w="1292860" h="2948940">
                  <a:moveTo>
                    <a:pt x="920912" y="0"/>
                  </a:moveTo>
                  <a:lnTo>
                    <a:pt x="883256" y="19735"/>
                  </a:lnTo>
                  <a:lnTo>
                    <a:pt x="846076" y="41014"/>
                  </a:lnTo>
                  <a:lnTo>
                    <a:pt x="809395" y="63806"/>
                  </a:lnTo>
                  <a:lnTo>
                    <a:pt x="773234" y="88079"/>
                  </a:lnTo>
                  <a:lnTo>
                    <a:pt x="737615" y="113804"/>
                  </a:lnTo>
                  <a:lnTo>
                    <a:pt x="702560" y="140949"/>
                  </a:lnTo>
                  <a:lnTo>
                    <a:pt x="668090" y="169484"/>
                  </a:lnTo>
                  <a:lnTo>
                    <a:pt x="634228" y="199379"/>
                  </a:lnTo>
                  <a:lnTo>
                    <a:pt x="600995" y="230602"/>
                  </a:lnTo>
                  <a:lnTo>
                    <a:pt x="568414" y="263123"/>
                  </a:lnTo>
                  <a:lnTo>
                    <a:pt x="536505" y="296911"/>
                  </a:lnTo>
                  <a:lnTo>
                    <a:pt x="505291" y="331936"/>
                  </a:lnTo>
                  <a:lnTo>
                    <a:pt x="474793" y="368167"/>
                  </a:lnTo>
                  <a:lnTo>
                    <a:pt x="445034" y="405573"/>
                  </a:lnTo>
                  <a:lnTo>
                    <a:pt x="416034" y="444124"/>
                  </a:lnTo>
                  <a:lnTo>
                    <a:pt x="387817" y="483789"/>
                  </a:lnTo>
                  <a:lnTo>
                    <a:pt x="360403" y="524538"/>
                  </a:lnTo>
                  <a:lnTo>
                    <a:pt x="333815" y="566339"/>
                  </a:lnTo>
                  <a:lnTo>
                    <a:pt x="308074" y="609163"/>
                  </a:lnTo>
                  <a:lnTo>
                    <a:pt x="283203" y="652978"/>
                  </a:lnTo>
                  <a:lnTo>
                    <a:pt x="259222" y="697753"/>
                  </a:lnTo>
                  <a:lnTo>
                    <a:pt x="236154" y="743459"/>
                  </a:lnTo>
                  <a:lnTo>
                    <a:pt x="214020" y="790065"/>
                  </a:lnTo>
                  <a:lnTo>
                    <a:pt x="192843" y="837539"/>
                  </a:lnTo>
                  <a:lnTo>
                    <a:pt x="172644" y="885852"/>
                  </a:lnTo>
                  <a:lnTo>
                    <a:pt x="153445" y="934972"/>
                  </a:lnTo>
                  <a:lnTo>
                    <a:pt x="135268" y="984870"/>
                  </a:lnTo>
                  <a:lnTo>
                    <a:pt x="118134" y="1035513"/>
                  </a:lnTo>
                  <a:lnTo>
                    <a:pt x="102066" y="1086872"/>
                  </a:lnTo>
                  <a:lnTo>
                    <a:pt x="87085" y="1138917"/>
                  </a:lnTo>
                  <a:lnTo>
                    <a:pt x="73213" y="1191615"/>
                  </a:lnTo>
                  <a:lnTo>
                    <a:pt x="60612" y="1244263"/>
                  </a:lnTo>
                  <a:lnTo>
                    <a:pt x="49219" y="1296985"/>
                  </a:lnTo>
                  <a:lnTo>
                    <a:pt x="39028" y="1349746"/>
                  </a:lnTo>
                  <a:lnTo>
                    <a:pt x="30033" y="1402512"/>
                  </a:lnTo>
                  <a:lnTo>
                    <a:pt x="22226" y="1455246"/>
                  </a:lnTo>
                  <a:lnTo>
                    <a:pt x="15602" y="1507914"/>
                  </a:lnTo>
                  <a:lnTo>
                    <a:pt x="10154" y="1560481"/>
                  </a:lnTo>
                  <a:lnTo>
                    <a:pt x="5876" y="1612912"/>
                  </a:lnTo>
                  <a:lnTo>
                    <a:pt x="2762" y="1665172"/>
                  </a:lnTo>
                  <a:lnTo>
                    <a:pt x="805" y="1717225"/>
                  </a:lnTo>
                  <a:lnTo>
                    <a:pt x="0" y="1769036"/>
                  </a:lnTo>
                  <a:lnTo>
                    <a:pt x="338" y="1820571"/>
                  </a:lnTo>
                  <a:lnTo>
                    <a:pt x="1815" y="1871794"/>
                  </a:lnTo>
                  <a:lnTo>
                    <a:pt x="4425" y="1922670"/>
                  </a:lnTo>
                  <a:lnTo>
                    <a:pt x="8159" y="1973165"/>
                  </a:lnTo>
                  <a:lnTo>
                    <a:pt x="13013" y="2023242"/>
                  </a:lnTo>
                  <a:lnTo>
                    <a:pt x="18980" y="2072867"/>
                  </a:lnTo>
                  <a:lnTo>
                    <a:pt x="26054" y="2122006"/>
                  </a:lnTo>
                  <a:lnTo>
                    <a:pt x="34228" y="2170622"/>
                  </a:lnTo>
                  <a:lnTo>
                    <a:pt x="43496" y="2218680"/>
                  </a:lnTo>
                  <a:lnTo>
                    <a:pt x="53852" y="2266146"/>
                  </a:lnTo>
                  <a:lnTo>
                    <a:pt x="65289" y="2312985"/>
                  </a:lnTo>
                  <a:lnTo>
                    <a:pt x="77801" y="2359161"/>
                  </a:lnTo>
                  <a:lnTo>
                    <a:pt x="91382" y="2404640"/>
                  </a:lnTo>
                  <a:lnTo>
                    <a:pt x="106025" y="2449385"/>
                  </a:lnTo>
                  <a:lnTo>
                    <a:pt x="121724" y="2493363"/>
                  </a:lnTo>
                  <a:lnTo>
                    <a:pt x="138473" y="2536538"/>
                  </a:lnTo>
                  <a:lnTo>
                    <a:pt x="156265" y="2578875"/>
                  </a:lnTo>
                  <a:lnTo>
                    <a:pt x="175095" y="2620338"/>
                  </a:lnTo>
                  <a:lnTo>
                    <a:pt x="194955" y="2660894"/>
                  </a:lnTo>
                  <a:lnTo>
                    <a:pt x="215839" y="2700506"/>
                  </a:lnTo>
                  <a:lnTo>
                    <a:pt x="237741" y="2739140"/>
                  </a:lnTo>
                  <a:lnTo>
                    <a:pt x="260655" y="2776760"/>
                  </a:lnTo>
                  <a:lnTo>
                    <a:pt x="284575" y="2813332"/>
                  </a:lnTo>
                  <a:lnTo>
                    <a:pt x="309493" y="2848820"/>
                  </a:lnTo>
                  <a:lnTo>
                    <a:pt x="335404" y="2883189"/>
                  </a:lnTo>
                  <a:lnTo>
                    <a:pt x="362302" y="2916405"/>
                  </a:lnTo>
                  <a:lnTo>
                    <a:pt x="390179" y="2948432"/>
                  </a:lnTo>
                  <a:lnTo>
                    <a:pt x="429627" y="2925895"/>
                  </a:lnTo>
                  <a:lnTo>
                    <a:pt x="468586" y="2901645"/>
                  </a:lnTo>
                  <a:lnTo>
                    <a:pt x="507028" y="2875713"/>
                  </a:lnTo>
                  <a:lnTo>
                    <a:pt x="544922" y="2848127"/>
                  </a:lnTo>
                  <a:lnTo>
                    <a:pt x="582238" y="2818919"/>
                  </a:lnTo>
                  <a:lnTo>
                    <a:pt x="618949" y="2788117"/>
                  </a:lnTo>
                  <a:lnTo>
                    <a:pt x="655024" y="2755753"/>
                  </a:lnTo>
                  <a:lnTo>
                    <a:pt x="690433" y="2721856"/>
                  </a:lnTo>
                  <a:lnTo>
                    <a:pt x="725148" y="2686456"/>
                  </a:lnTo>
                  <a:lnTo>
                    <a:pt x="759138" y="2649584"/>
                  </a:lnTo>
                  <a:lnTo>
                    <a:pt x="792375" y="2611269"/>
                  </a:lnTo>
                  <a:lnTo>
                    <a:pt x="824828" y="2571541"/>
                  </a:lnTo>
                  <a:lnTo>
                    <a:pt x="856469" y="2530430"/>
                  </a:lnTo>
                  <a:lnTo>
                    <a:pt x="887267" y="2487967"/>
                  </a:lnTo>
                  <a:lnTo>
                    <a:pt x="917194" y="2444182"/>
                  </a:lnTo>
                  <a:lnTo>
                    <a:pt x="946220" y="2399104"/>
                  </a:lnTo>
                  <a:lnTo>
                    <a:pt x="974316" y="2352763"/>
                  </a:lnTo>
                  <a:lnTo>
                    <a:pt x="999155" y="2309334"/>
                  </a:lnTo>
                  <a:lnTo>
                    <a:pt x="1023063" y="2265104"/>
                  </a:lnTo>
                  <a:lnTo>
                    <a:pt x="1046026" y="2220108"/>
                  </a:lnTo>
                  <a:lnTo>
                    <a:pt x="1068033" y="2174382"/>
                  </a:lnTo>
                  <a:lnTo>
                    <a:pt x="1089074" y="2127959"/>
                  </a:lnTo>
                  <a:lnTo>
                    <a:pt x="1109136" y="2080877"/>
                  </a:lnTo>
                  <a:lnTo>
                    <a:pt x="1128209" y="2033168"/>
                  </a:lnTo>
                  <a:lnTo>
                    <a:pt x="1146280" y="1984870"/>
                  </a:lnTo>
                  <a:lnTo>
                    <a:pt x="1163340" y="1936016"/>
                  </a:lnTo>
                  <a:lnTo>
                    <a:pt x="1179375" y="1886643"/>
                  </a:lnTo>
                  <a:lnTo>
                    <a:pt x="1194376" y="1836784"/>
                  </a:lnTo>
                  <a:lnTo>
                    <a:pt x="1208330" y="1786476"/>
                  </a:lnTo>
                  <a:lnTo>
                    <a:pt x="1221226" y="1735753"/>
                  </a:lnTo>
                  <a:lnTo>
                    <a:pt x="1233053" y="1684650"/>
                  </a:lnTo>
                  <a:lnTo>
                    <a:pt x="1243799" y="1633203"/>
                  </a:lnTo>
                  <a:lnTo>
                    <a:pt x="1253453" y="1581447"/>
                  </a:lnTo>
                  <a:lnTo>
                    <a:pt x="1262004" y="1529416"/>
                  </a:lnTo>
                  <a:lnTo>
                    <a:pt x="1269440" y="1477146"/>
                  </a:lnTo>
                  <a:lnTo>
                    <a:pt x="1275750" y="1424673"/>
                  </a:lnTo>
                  <a:lnTo>
                    <a:pt x="1281351" y="1373440"/>
                  </a:lnTo>
                  <a:lnTo>
                    <a:pt x="1285839" y="1322275"/>
                  </a:lnTo>
                  <a:lnTo>
                    <a:pt x="1289216" y="1271212"/>
                  </a:lnTo>
                  <a:lnTo>
                    <a:pt x="1291484" y="1220287"/>
                  </a:lnTo>
                  <a:lnTo>
                    <a:pt x="1292645" y="1169533"/>
                  </a:lnTo>
                  <a:lnTo>
                    <a:pt x="1292702" y="1118984"/>
                  </a:lnTo>
                  <a:lnTo>
                    <a:pt x="1291656" y="1068675"/>
                  </a:lnTo>
                  <a:lnTo>
                    <a:pt x="1289510" y="1018641"/>
                  </a:lnTo>
                  <a:lnTo>
                    <a:pt x="1286266" y="968916"/>
                  </a:lnTo>
                  <a:lnTo>
                    <a:pt x="1281926" y="919534"/>
                  </a:lnTo>
                  <a:lnTo>
                    <a:pt x="1276492" y="870530"/>
                  </a:lnTo>
                  <a:lnTo>
                    <a:pt x="1269968" y="821937"/>
                  </a:lnTo>
                  <a:lnTo>
                    <a:pt x="1262354" y="773791"/>
                  </a:lnTo>
                  <a:lnTo>
                    <a:pt x="1253653" y="726126"/>
                  </a:lnTo>
                  <a:lnTo>
                    <a:pt x="1243868" y="678976"/>
                  </a:lnTo>
                  <a:lnTo>
                    <a:pt x="1233000" y="632375"/>
                  </a:lnTo>
                  <a:lnTo>
                    <a:pt x="1221051" y="586359"/>
                  </a:lnTo>
                  <a:lnTo>
                    <a:pt x="1205783" y="533569"/>
                  </a:lnTo>
                  <a:lnTo>
                    <a:pt x="1189131" y="481902"/>
                  </a:lnTo>
                  <a:lnTo>
                    <a:pt x="1171117" y="431402"/>
                  </a:lnTo>
                  <a:lnTo>
                    <a:pt x="1151763" y="382111"/>
                  </a:lnTo>
                  <a:lnTo>
                    <a:pt x="1131092" y="334073"/>
                  </a:lnTo>
                  <a:lnTo>
                    <a:pt x="1109124" y="287329"/>
                  </a:lnTo>
                  <a:lnTo>
                    <a:pt x="1085883" y="241924"/>
                  </a:lnTo>
                  <a:lnTo>
                    <a:pt x="1061389" y="197899"/>
                  </a:lnTo>
                  <a:lnTo>
                    <a:pt x="1035666" y="155299"/>
                  </a:lnTo>
                  <a:lnTo>
                    <a:pt x="1008734" y="114166"/>
                  </a:lnTo>
                  <a:lnTo>
                    <a:pt x="980617" y="74543"/>
                  </a:lnTo>
                  <a:lnTo>
                    <a:pt x="951335" y="36473"/>
                  </a:lnTo>
                  <a:lnTo>
                    <a:pt x="920912" y="0"/>
                  </a:lnTo>
                  <a:close/>
                </a:path>
              </a:pathLst>
            </a:custGeom>
            <a:solidFill>
              <a:srgbClr val="3588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28976" y="2889898"/>
              <a:ext cx="3145142" cy="358124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44638" y="3370326"/>
              <a:ext cx="1921510" cy="2563495"/>
            </a:xfrm>
            <a:custGeom>
              <a:avLst/>
              <a:gdLst/>
              <a:ahLst/>
              <a:cxnLst/>
              <a:rect l="l" t="t" r="r" b="b"/>
              <a:pathLst>
                <a:path w="1921510" h="2563495">
                  <a:moveTo>
                    <a:pt x="40357" y="0"/>
                  </a:moveTo>
                  <a:lnTo>
                    <a:pt x="30552" y="39913"/>
                  </a:lnTo>
                  <a:lnTo>
                    <a:pt x="22122" y="80588"/>
                  </a:lnTo>
                  <a:lnTo>
                    <a:pt x="15060" y="121988"/>
                  </a:lnTo>
                  <a:lnTo>
                    <a:pt x="9359" y="164081"/>
                  </a:lnTo>
                  <a:lnTo>
                    <a:pt x="5010" y="206830"/>
                  </a:lnTo>
                  <a:lnTo>
                    <a:pt x="2005" y="250201"/>
                  </a:lnTo>
                  <a:lnTo>
                    <a:pt x="338" y="294160"/>
                  </a:lnTo>
                  <a:lnTo>
                    <a:pt x="0" y="338672"/>
                  </a:lnTo>
                  <a:lnTo>
                    <a:pt x="983" y="383702"/>
                  </a:lnTo>
                  <a:lnTo>
                    <a:pt x="3280" y="429215"/>
                  </a:lnTo>
                  <a:lnTo>
                    <a:pt x="6883" y="475178"/>
                  </a:lnTo>
                  <a:lnTo>
                    <a:pt x="11784" y="521554"/>
                  </a:lnTo>
                  <a:lnTo>
                    <a:pt x="17976" y="568310"/>
                  </a:lnTo>
                  <a:lnTo>
                    <a:pt x="25450" y="615411"/>
                  </a:lnTo>
                  <a:lnTo>
                    <a:pt x="34200" y="662822"/>
                  </a:lnTo>
                  <a:lnTo>
                    <a:pt x="44217" y="710509"/>
                  </a:lnTo>
                  <a:lnTo>
                    <a:pt x="55494" y="758436"/>
                  </a:lnTo>
                  <a:lnTo>
                    <a:pt x="68023" y="806570"/>
                  </a:lnTo>
                  <a:lnTo>
                    <a:pt x="81796" y="854875"/>
                  </a:lnTo>
                  <a:lnTo>
                    <a:pt x="96806" y="903317"/>
                  </a:lnTo>
                  <a:lnTo>
                    <a:pt x="113044" y="951861"/>
                  </a:lnTo>
                  <a:lnTo>
                    <a:pt x="130504" y="1000473"/>
                  </a:lnTo>
                  <a:lnTo>
                    <a:pt x="149176" y="1049117"/>
                  </a:lnTo>
                  <a:lnTo>
                    <a:pt x="169055" y="1097760"/>
                  </a:lnTo>
                  <a:lnTo>
                    <a:pt x="190131" y="1146366"/>
                  </a:lnTo>
                  <a:lnTo>
                    <a:pt x="212397" y="1194901"/>
                  </a:lnTo>
                  <a:lnTo>
                    <a:pt x="235846" y="1243330"/>
                  </a:lnTo>
                  <a:lnTo>
                    <a:pt x="260470" y="1291618"/>
                  </a:lnTo>
                  <a:lnTo>
                    <a:pt x="286260" y="1339732"/>
                  </a:lnTo>
                  <a:lnTo>
                    <a:pt x="313210" y="1387635"/>
                  </a:lnTo>
                  <a:lnTo>
                    <a:pt x="341311" y="1435294"/>
                  </a:lnTo>
                  <a:lnTo>
                    <a:pt x="370557" y="1482674"/>
                  </a:lnTo>
                  <a:lnTo>
                    <a:pt x="400723" y="1529429"/>
                  </a:lnTo>
                  <a:lnTo>
                    <a:pt x="431698" y="1575428"/>
                  </a:lnTo>
                  <a:lnTo>
                    <a:pt x="463454" y="1620652"/>
                  </a:lnTo>
                  <a:lnTo>
                    <a:pt x="495964" y="1665079"/>
                  </a:lnTo>
                  <a:lnTo>
                    <a:pt x="529198" y="1708690"/>
                  </a:lnTo>
                  <a:lnTo>
                    <a:pt x="563130" y="1751466"/>
                  </a:lnTo>
                  <a:lnTo>
                    <a:pt x="597730" y="1793385"/>
                  </a:lnTo>
                  <a:lnTo>
                    <a:pt x="632971" y="1834429"/>
                  </a:lnTo>
                  <a:lnTo>
                    <a:pt x="668824" y="1874577"/>
                  </a:lnTo>
                  <a:lnTo>
                    <a:pt x="705262" y="1913809"/>
                  </a:lnTo>
                  <a:lnTo>
                    <a:pt x="742257" y="1952105"/>
                  </a:lnTo>
                  <a:lnTo>
                    <a:pt x="779780" y="1989446"/>
                  </a:lnTo>
                  <a:lnTo>
                    <a:pt x="817803" y="2025811"/>
                  </a:lnTo>
                  <a:lnTo>
                    <a:pt x="856299" y="2061180"/>
                  </a:lnTo>
                  <a:lnTo>
                    <a:pt x="895239" y="2095534"/>
                  </a:lnTo>
                  <a:lnTo>
                    <a:pt x="934596" y="2128852"/>
                  </a:lnTo>
                  <a:lnTo>
                    <a:pt x="974340" y="2161115"/>
                  </a:lnTo>
                  <a:lnTo>
                    <a:pt x="1014444" y="2192302"/>
                  </a:lnTo>
                  <a:lnTo>
                    <a:pt x="1054881" y="2222393"/>
                  </a:lnTo>
                  <a:lnTo>
                    <a:pt x="1095621" y="2251369"/>
                  </a:lnTo>
                  <a:lnTo>
                    <a:pt x="1136637" y="2279210"/>
                  </a:lnTo>
                  <a:lnTo>
                    <a:pt x="1177900" y="2305896"/>
                  </a:lnTo>
                  <a:lnTo>
                    <a:pt x="1219384" y="2331406"/>
                  </a:lnTo>
                  <a:lnTo>
                    <a:pt x="1261059" y="2355720"/>
                  </a:lnTo>
                  <a:lnTo>
                    <a:pt x="1302897" y="2378820"/>
                  </a:lnTo>
                  <a:lnTo>
                    <a:pt x="1344871" y="2400684"/>
                  </a:lnTo>
                  <a:lnTo>
                    <a:pt x="1386953" y="2421293"/>
                  </a:lnTo>
                  <a:lnTo>
                    <a:pt x="1429113" y="2440627"/>
                  </a:lnTo>
                  <a:lnTo>
                    <a:pt x="1471325" y="2458666"/>
                  </a:lnTo>
                  <a:lnTo>
                    <a:pt x="1513560" y="2475390"/>
                  </a:lnTo>
                  <a:lnTo>
                    <a:pt x="1555790" y="2490779"/>
                  </a:lnTo>
                  <a:lnTo>
                    <a:pt x="1597988" y="2504812"/>
                  </a:lnTo>
                  <a:lnTo>
                    <a:pt x="1640124" y="2517471"/>
                  </a:lnTo>
                  <a:lnTo>
                    <a:pt x="1682171" y="2528735"/>
                  </a:lnTo>
                  <a:lnTo>
                    <a:pt x="1724100" y="2538584"/>
                  </a:lnTo>
                  <a:lnTo>
                    <a:pt x="1765885" y="2546998"/>
                  </a:lnTo>
                  <a:lnTo>
                    <a:pt x="1807496" y="2553957"/>
                  </a:lnTo>
                  <a:lnTo>
                    <a:pt x="1848906" y="2559441"/>
                  </a:lnTo>
                  <a:lnTo>
                    <a:pt x="1890086" y="2563431"/>
                  </a:lnTo>
                  <a:lnTo>
                    <a:pt x="1899276" y="2518872"/>
                  </a:lnTo>
                  <a:lnTo>
                    <a:pt x="1906866" y="2473385"/>
                  </a:lnTo>
                  <a:lnTo>
                    <a:pt x="1912859" y="2427016"/>
                  </a:lnTo>
                  <a:lnTo>
                    <a:pt x="1917258" y="2379805"/>
                  </a:lnTo>
                  <a:lnTo>
                    <a:pt x="1920066" y="2331797"/>
                  </a:lnTo>
                  <a:lnTo>
                    <a:pt x="1921285" y="2283034"/>
                  </a:lnTo>
                  <a:lnTo>
                    <a:pt x="1920919" y="2233559"/>
                  </a:lnTo>
                  <a:lnTo>
                    <a:pt x="1918972" y="2183416"/>
                  </a:lnTo>
                  <a:lnTo>
                    <a:pt x="1915445" y="2132647"/>
                  </a:lnTo>
                  <a:lnTo>
                    <a:pt x="1910342" y="2081296"/>
                  </a:lnTo>
                  <a:lnTo>
                    <a:pt x="1903665" y="2029405"/>
                  </a:lnTo>
                  <a:lnTo>
                    <a:pt x="1895419" y="1977018"/>
                  </a:lnTo>
                  <a:lnTo>
                    <a:pt x="1885605" y="1924177"/>
                  </a:lnTo>
                  <a:lnTo>
                    <a:pt x="1874228" y="1870926"/>
                  </a:lnTo>
                  <a:lnTo>
                    <a:pt x="1861289" y="1817308"/>
                  </a:lnTo>
                  <a:lnTo>
                    <a:pt x="1846791" y="1763365"/>
                  </a:lnTo>
                  <a:lnTo>
                    <a:pt x="1830739" y="1709140"/>
                  </a:lnTo>
                  <a:lnTo>
                    <a:pt x="1815543" y="1661861"/>
                  </a:lnTo>
                  <a:lnTo>
                    <a:pt x="1799251" y="1614637"/>
                  </a:lnTo>
                  <a:lnTo>
                    <a:pt x="1781881" y="1567499"/>
                  </a:lnTo>
                  <a:lnTo>
                    <a:pt x="1763448" y="1520474"/>
                  </a:lnTo>
                  <a:lnTo>
                    <a:pt x="1743969" y="1473593"/>
                  </a:lnTo>
                  <a:lnTo>
                    <a:pt x="1723459" y="1426885"/>
                  </a:lnTo>
                  <a:lnTo>
                    <a:pt x="1701933" y="1380378"/>
                  </a:lnTo>
                  <a:lnTo>
                    <a:pt x="1679410" y="1334102"/>
                  </a:lnTo>
                  <a:lnTo>
                    <a:pt x="1655903" y="1288087"/>
                  </a:lnTo>
                  <a:lnTo>
                    <a:pt x="1631430" y="1242361"/>
                  </a:lnTo>
                  <a:lnTo>
                    <a:pt x="1606006" y="1196954"/>
                  </a:lnTo>
                  <a:lnTo>
                    <a:pt x="1579648" y="1151895"/>
                  </a:lnTo>
                  <a:lnTo>
                    <a:pt x="1552370" y="1107213"/>
                  </a:lnTo>
                  <a:lnTo>
                    <a:pt x="1524190" y="1062937"/>
                  </a:lnTo>
                  <a:lnTo>
                    <a:pt x="1495124" y="1019097"/>
                  </a:lnTo>
                  <a:lnTo>
                    <a:pt x="1465187" y="975721"/>
                  </a:lnTo>
                  <a:lnTo>
                    <a:pt x="1434395" y="932840"/>
                  </a:lnTo>
                  <a:lnTo>
                    <a:pt x="1402765" y="890482"/>
                  </a:lnTo>
                  <a:lnTo>
                    <a:pt x="1370312" y="848677"/>
                  </a:lnTo>
                  <a:lnTo>
                    <a:pt x="1337052" y="807453"/>
                  </a:lnTo>
                  <a:lnTo>
                    <a:pt x="1304462" y="767775"/>
                  </a:lnTo>
                  <a:lnTo>
                    <a:pt x="1271261" y="728842"/>
                  </a:lnTo>
                  <a:lnTo>
                    <a:pt x="1237471" y="690674"/>
                  </a:lnTo>
                  <a:lnTo>
                    <a:pt x="1203117" y="653291"/>
                  </a:lnTo>
                  <a:lnTo>
                    <a:pt x="1168220" y="616712"/>
                  </a:lnTo>
                  <a:lnTo>
                    <a:pt x="1132804" y="580959"/>
                  </a:lnTo>
                  <a:lnTo>
                    <a:pt x="1096891" y="546051"/>
                  </a:lnTo>
                  <a:lnTo>
                    <a:pt x="1060504" y="512009"/>
                  </a:lnTo>
                  <a:lnTo>
                    <a:pt x="1023667" y="478853"/>
                  </a:lnTo>
                  <a:lnTo>
                    <a:pt x="986401" y="446603"/>
                  </a:lnTo>
                  <a:lnTo>
                    <a:pt x="948730" y="415278"/>
                  </a:lnTo>
                  <a:lnTo>
                    <a:pt x="910677" y="384900"/>
                  </a:lnTo>
                  <a:lnTo>
                    <a:pt x="872265" y="355489"/>
                  </a:lnTo>
                  <a:lnTo>
                    <a:pt x="833515" y="327064"/>
                  </a:lnTo>
                  <a:lnTo>
                    <a:pt x="794453" y="299646"/>
                  </a:lnTo>
                  <a:lnTo>
                    <a:pt x="755099" y="273254"/>
                  </a:lnTo>
                  <a:lnTo>
                    <a:pt x="715477" y="247910"/>
                  </a:lnTo>
                  <a:lnTo>
                    <a:pt x="675611" y="223634"/>
                  </a:lnTo>
                  <a:lnTo>
                    <a:pt x="626166" y="195208"/>
                  </a:lnTo>
                  <a:lnTo>
                    <a:pt x="576646" y="168593"/>
                  </a:lnTo>
                  <a:lnTo>
                    <a:pt x="527100" y="143805"/>
                  </a:lnTo>
                  <a:lnTo>
                    <a:pt x="477572" y="120860"/>
                  </a:lnTo>
                  <a:lnTo>
                    <a:pt x="428109" y="99774"/>
                  </a:lnTo>
                  <a:lnTo>
                    <a:pt x="378759" y="80565"/>
                  </a:lnTo>
                  <a:lnTo>
                    <a:pt x="329567" y="63248"/>
                  </a:lnTo>
                  <a:lnTo>
                    <a:pt x="280581" y="47839"/>
                  </a:lnTo>
                  <a:lnTo>
                    <a:pt x="231846" y="34356"/>
                  </a:lnTo>
                  <a:lnTo>
                    <a:pt x="183409" y="22814"/>
                  </a:lnTo>
                  <a:lnTo>
                    <a:pt x="135318" y="13229"/>
                  </a:lnTo>
                  <a:lnTo>
                    <a:pt x="87618" y="5619"/>
                  </a:lnTo>
                  <a:lnTo>
                    <a:pt x="40357" y="0"/>
                  </a:lnTo>
                  <a:close/>
                </a:path>
              </a:pathLst>
            </a:custGeom>
            <a:solidFill>
              <a:srgbClr val="B5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3354" y="2323775"/>
              <a:ext cx="2811970" cy="181766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435699" y="2607634"/>
              <a:ext cx="2477770" cy="1205230"/>
            </a:xfrm>
            <a:custGeom>
              <a:avLst/>
              <a:gdLst/>
              <a:ahLst/>
              <a:cxnLst/>
              <a:rect l="l" t="t" r="r" b="b"/>
              <a:pathLst>
                <a:path w="2477770" h="1205229">
                  <a:moveTo>
                    <a:pt x="1433550" y="0"/>
                  </a:moveTo>
                  <a:lnTo>
                    <a:pt x="1381768" y="705"/>
                  </a:lnTo>
                  <a:lnTo>
                    <a:pt x="1329900" y="2925"/>
                  </a:lnTo>
                  <a:lnTo>
                    <a:pt x="1277999" y="6660"/>
                  </a:lnTo>
                  <a:lnTo>
                    <a:pt x="1226115" y="11910"/>
                  </a:lnTo>
                  <a:lnTo>
                    <a:pt x="1174301" y="18675"/>
                  </a:lnTo>
                  <a:lnTo>
                    <a:pt x="1122609" y="26955"/>
                  </a:lnTo>
                  <a:lnTo>
                    <a:pt x="1071090" y="36751"/>
                  </a:lnTo>
                  <a:lnTo>
                    <a:pt x="1019797" y="48061"/>
                  </a:lnTo>
                  <a:lnTo>
                    <a:pt x="968851" y="60213"/>
                  </a:lnTo>
                  <a:lnTo>
                    <a:pt x="918468" y="73812"/>
                  </a:lnTo>
                  <a:lnTo>
                    <a:pt x="868696" y="88836"/>
                  </a:lnTo>
                  <a:lnTo>
                    <a:pt x="819582" y="105263"/>
                  </a:lnTo>
                  <a:lnTo>
                    <a:pt x="771173" y="123072"/>
                  </a:lnTo>
                  <a:lnTo>
                    <a:pt x="723518" y="142241"/>
                  </a:lnTo>
                  <a:lnTo>
                    <a:pt x="676662" y="162748"/>
                  </a:lnTo>
                  <a:lnTo>
                    <a:pt x="630654" y="184573"/>
                  </a:lnTo>
                  <a:lnTo>
                    <a:pt x="585540" y="207694"/>
                  </a:lnTo>
                  <a:lnTo>
                    <a:pt x="541369" y="232089"/>
                  </a:lnTo>
                  <a:lnTo>
                    <a:pt x="498188" y="257736"/>
                  </a:lnTo>
                  <a:lnTo>
                    <a:pt x="456044" y="284614"/>
                  </a:lnTo>
                  <a:lnTo>
                    <a:pt x="414984" y="312702"/>
                  </a:lnTo>
                  <a:lnTo>
                    <a:pt x="375056" y="341977"/>
                  </a:lnTo>
                  <a:lnTo>
                    <a:pt x="334843" y="373615"/>
                  </a:lnTo>
                  <a:lnTo>
                    <a:pt x="296142" y="406327"/>
                  </a:lnTo>
                  <a:lnTo>
                    <a:pt x="258989" y="440074"/>
                  </a:lnTo>
                  <a:lnTo>
                    <a:pt x="223418" y="474814"/>
                  </a:lnTo>
                  <a:lnTo>
                    <a:pt x="189464" y="510505"/>
                  </a:lnTo>
                  <a:lnTo>
                    <a:pt x="157162" y="547108"/>
                  </a:lnTo>
                  <a:lnTo>
                    <a:pt x="126547" y="584580"/>
                  </a:lnTo>
                  <a:lnTo>
                    <a:pt x="97654" y="622881"/>
                  </a:lnTo>
                  <a:lnTo>
                    <a:pt x="70518" y="661971"/>
                  </a:lnTo>
                  <a:lnTo>
                    <a:pt x="45173" y="701807"/>
                  </a:lnTo>
                  <a:lnTo>
                    <a:pt x="21656" y="742349"/>
                  </a:lnTo>
                  <a:lnTo>
                    <a:pt x="0" y="783556"/>
                  </a:lnTo>
                  <a:lnTo>
                    <a:pt x="31678" y="817050"/>
                  </a:lnTo>
                  <a:lnTo>
                    <a:pt x="64881" y="849289"/>
                  </a:lnTo>
                  <a:lnTo>
                    <a:pt x="99556" y="880257"/>
                  </a:lnTo>
                  <a:lnTo>
                    <a:pt x="135652" y="909936"/>
                  </a:lnTo>
                  <a:lnTo>
                    <a:pt x="173117" y="938306"/>
                  </a:lnTo>
                  <a:lnTo>
                    <a:pt x="211900" y="965350"/>
                  </a:lnTo>
                  <a:lnTo>
                    <a:pt x="251948" y="991049"/>
                  </a:lnTo>
                  <a:lnTo>
                    <a:pt x="293211" y="1015387"/>
                  </a:lnTo>
                  <a:lnTo>
                    <a:pt x="335637" y="1038343"/>
                  </a:lnTo>
                  <a:lnTo>
                    <a:pt x="379173" y="1059901"/>
                  </a:lnTo>
                  <a:lnTo>
                    <a:pt x="423768" y="1080041"/>
                  </a:lnTo>
                  <a:lnTo>
                    <a:pt x="469372" y="1098747"/>
                  </a:lnTo>
                  <a:lnTo>
                    <a:pt x="515931" y="1115999"/>
                  </a:lnTo>
                  <a:lnTo>
                    <a:pt x="563394" y="1131780"/>
                  </a:lnTo>
                  <a:lnTo>
                    <a:pt x="611710" y="1146072"/>
                  </a:lnTo>
                  <a:lnTo>
                    <a:pt x="660827" y="1158855"/>
                  </a:lnTo>
                  <a:lnTo>
                    <a:pt x="710693" y="1170113"/>
                  </a:lnTo>
                  <a:lnTo>
                    <a:pt x="761257" y="1179827"/>
                  </a:lnTo>
                  <a:lnTo>
                    <a:pt x="812466" y="1187978"/>
                  </a:lnTo>
                  <a:lnTo>
                    <a:pt x="864270" y="1194549"/>
                  </a:lnTo>
                  <a:lnTo>
                    <a:pt x="916617" y="1199522"/>
                  </a:lnTo>
                  <a:lnTo>
                    <a:pt x="969454" y="1202878"/>
                  </a:lnTo>
                  <a:lnTo>
                    <a:pt x="1022731" y="1204600"/>
                  </a:lnTo>
                  <a:lnTo>
                    <a:pt x="1076396" y="1204668"/>
                  </a:lnTo>
                  <a:lnTo>
                    <a:pt x="1130396" y="1203065"/>
                  </a:lnTo>
                  <a:lnTo>
                    <a:pt x="1184681" y="1199773"/>
                  </a:lnTo>
                  <a:lnTo>
                    <a:pt x="1236634" y="1195060"/>
                  </a:lnTo>
                  <a:lnTo>
                    <a:pt x="1288195" y="1188878"/>
                  </a:lnTo>
                  <a:lnTo>
                    <a:pt x="1339325" y="1181252"/>
                  </a:lnTo>
                  <a:lnTo>
                    <a:pt x="1389984" y="1172205"/>
                  </a:lnTo>
                  <a:lnTo>
                    <a:pt x="1440133" y="1161763"/>
                  </a:lnTo>
                  <a:lnTo>
                    <a:pt x="1489733" y="1149949"/>
                  </a:lnTo>
                  <a:lnTo>
                    <a:pt x="1538743" y="1136788"/>
                  </a:lnTo>
                  <a:lnTo>
                    <a:pt x="1587126" y="1122304"/>
                  </a:lnTo>
                  <a:lnTo>
                    <a:pt x="1634840" y="1106521"/>
                  </a:lnTo>
                  <a:lnTo>
                    <a:pt x="1681847" y="1089464"/>
                  </a:lnTo>
                  <a:lnTo>
                    <a:pt x="1728108" y="1071158"/>
                  </a:lnTo>
                  <a:lnTo>
                    <a:pt x="1773583" y="1051626"/>
                  </a:lnTo>
                  <a:lnTo>
                    <a:pt x="1818232" y="1030893"/>
                  </a:lnTo>
                  <a:lnTo>
                    <a:pt x="1862017" y="1008983"/>
                  </a:lnTo>
                  <a:lnTo>
                    <a:pt x="1904897" y="985921"/>
                  </a:lnTo>
                  <a:lnTo>
                    <a:pt x="1946834" y="961730"/>
                  </a:lnTo>
                  <a:lnTo>
                    <a:pt x="1987787" y="936436"/>
                  </a:lnTo>
                  <a:lnTo>
                    <a:pt x="2027718" y="910063"/>
                  </a:lnTo>
                  <a:lnTo>
                    <a:pt x="2066588" y="882634"/>
                  </a:lnTo>
                  <a:lnTo>
                    <a:pt x="2104355" y="854174"/>
                  </a:lnTo>
                  <a:lnTo>
                    <a:pt x="2140983" y="824708"/>
                  </a:lnTo>
                  <a:lnTo>
                    <a:pt x="2176430" y="794260"/>
                  </a:lnTo>
                  <a:lnTo>
                    <a:pt x="2210657" y="762855"/>
                  </a:lnTo>
                  <a:lnTo>
                    <a:pt x="2243625" y="730516"/>
                  </a:lnTo>
                  <a:lnTo>
                    <a:pt x="2275296" y="697267"/>
                  </a:lnTo>
                  <a:lnTo>
                    <a:pt x="2305628" y="663134"/>
                  </a:lnTo>
                  <a:lnTo>
                    <a:pt x="2334583" y="628141"/>
                  </a:lnTo>
                  <a:lnTo>
                    <a:pt x="2362122" y="592312"/>
                  </a:lnTo>
                  <a:lnTo>
                    <a:pt x="2388204" y="555671"/>
                  </a:lnTo>
                  <a:lnTo>
                    <a:pt x="2412791" y="518243"/>
                  </a:lnTo>
                  <a:lnTo>
                    <a:pt x="2435843" y="480051"/>
                  </a:lnTo>
                  <a:lnTo>
                    <a:pt x="2457321" y="441121"/>
                  </a:lnTo>
                  <a:lnTo>
                    <a:pt x="2477185" y="401477"/>
                  </a:lnTo>
                  <a:lnTo>
                    <a:pt x="2444011" y="368711"/>
                  </a:lnTo>
                  <a:lnTo>
                    <a:pt x="2409290" y="337155"/>
                  </a:lnTo>
                  <a:lnTo>
                    <a:pt x="2373069" y="306837"/>
                  </a:lnTo>
                  <a:lnTo>
                    <a:pt x="2335396" y="277781"/>
                  </a:lnTo>
                  <a:lnTo>
                    <a:pt x="2296316" y="250013"/>
                  </a:lnTo>
                  <a:lnTo>
                    <a:pt x="2255877" y="223559"/>
                  </a:lnTo>
                  <a:lnTo>
                    <a:pt x="2214125" y="198445"/>
                  </a:lnTo>
                  <a:lnTo>
                    <a:pt x="2171108" y="174697"/>
                  </a:lnTo>
                  <a:lnTo>
                    <a:pt x="2126873" y="152341"/>
                  </a:lnTo>
                  <a:lnTo>
                    <a:pt x="2081466" y="131402"/>
                  </a:lnTo>
                  <a:lnTo>
                    <a:pt x="2034935" y="111907"/>
                  </a:lnTo>
                  <a:lnTo>
                    <a:pt x="1987326" y="93880"/>
                  </a:lnTo>
                  <a:lnTo>
                    <a:pt x="1938686" y="77349"/>
                  </a:lnTo>
                  <a:lnTo>
                    <a:pt x="1889063" y="62338"/>
                  </a:lnTo>
                  <a:lnTo>
                    <a:pt x="1838502" y="48874"/>
                  </a:lnTo>
                  <a:lnTo>
                    <a:pt x="1789272" y="37465"/>
                  </a:lnTo>
                  <a:lnTo>
                    <a:pt x="1739541" y="27570"/>
                  </a:lnTo>
                  <a:lnTo>
                    <a:pt x="1689361" y="19189"/>
                  </a:lnTo>
                  <a:lnTo>
                    <a:pt x="1638785" y="12323"/>
                  </a:lnTo>
                  <a:lnTo>
                    <a:pt x="1587864" y="6970"/>
                  </a:lnTo>
                  <a:lnTo>
                    <a:pt x="1536650" y="3132"/>
                  </a:lnTo>
                  <a:lnTo>
                    <a:pt x="1485195" y="809"/>
                  </a:lnTo>
                  <a:lnTo>
                    <a:pt x="1433550" y="0"/>
                  </a:lnTo>
                  <a:close/>
                </a:path>
              </a:pathLst>
            </a:custGeom>
            <a:solidFill>
              <a:srgbClr val="3D68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192940" y="3021922"/>
            <a:ext cx="1103630" cy="41655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33655" marR="5080" indent="-21590">
              <a:lnSpc>
                <a:spcPts val="1490"/>
              </a:lnSpc>
              <a:spcBef>
                <a:spcPts val="229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RELAXATION POSTURALE</a:t>
            </a:r>
            <a:endParaRPr sz="13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62715" y="4818388"/>
            <a:ext cx="846455" cy="153670"/>
          </a:xfrm>
          <a:custGeom>
            <a:avLst/>
            <a:gdLst/>
            <a:ahLst/>
            <a:cxnLst/>
            <a:rect l="l" t="t" r="r" b="b"/>
            <a:pathLst>
              <a:path w="846454" h="153670">
                <a:moveTo>
                  <a:pt x="844105" y="31381"/>
                </a:moveTo>
                <a:lnTo>
                  <a:pt x="755065" y="31381"/>
                </a:lnTo>
                <a:lnTo>
                  <a:pt x="755065" y="151472"/>
                </a:lnTo>
                <a:lnTo>
                  <a:pt x="846391" y="151472"/>
                </a:lnTo>
                <a:lnTo>
                  <a:pt x="846391" y="131241"/>
                </a:lnTo>
                <a:lnTo>
                  <a:pt x="779310" y="131241"/>
                </a:lnTo>
                <a:lnTo>
                  <a:pt x="779310" y="98552"/>
                </a:lnTo>
                <a:lnTo>
                  <a:pt x="839597" y="98552"/>
                </a:lnTo>
                <a:lnTo>
                  <a:pt x="839597" y="78320"/>
                </a:lnTo>
                <a:lnTo>
                  <a:pt x="779310" y="78320"/>
                </a:lnTo>
                <a:lnTo>
                  <a:pt x="779310" y="51701"/>
                </a:lnTo>
                <a:lnTo>
                  <a:pt x="844105" y="51701"/>
                </a:lnTo>
                <a:lnTo>
                  <a:pt x="844105" y="31381"/>
                </a:lnTo>
                <a:close/>
              </a:path>
              <a:path w="846454" h="153670">
                <a:moveTo>
                  <a:pt x="703872" y="51701"/>
                </a:moveTo>
                <a:lnTo>
                  <a:pt x="679627" y="51701"/>
                </a:lnTo>
                <a:lnTo>
                  <a:pt x="679627" y="151472"/>
                </a:lnTo>
                <a:lnTo>
                  <a:pt x="703872" y="151472"/>
                </a:lnTo>
                <a:lnTo>
                  <a:pt x="703872" y="51701"/>
                </a:lnTo>
                <a:close/>
              </a:path>
              <a:path w="846454" h="153670">
                <a:moveTo>
                  <a:pt x="739432" y="31381"/>
                </a:moveTo>
                <a:lnTo>
                  <a:pt x="643978" y="31381"/>
                </a:lnTo>
                <a:lnTo>
                  <a:pt x="643978" y="51701"/>
                </a:lnTo>
                <a:lnTo>
                  <a:pt x="739432" y="51701"/>
                </a:lnTo>
                <a:lnTo>
                  <a:pt x="739432" y="31381"/>
                </a:lnTo>
                <a:close/>
              </a:path>
              <a:path w="846454" h="153670">
                <a:moveTo>
                  <a:pt x="555498" y="31381"/>
                </a:moveTo>
                <a:lnTo>
                  <a:pt x="531253" y="31381"/>
                </a:lnTo>
                <a:lnTo>
                  <a:pt x="531253" y="95440"/>
                </a:lnTo>
                <a:lnTo>
                  <a:pt x="536981" y="135001"/>
                </a:lnTo>
                <a:lnTo>
                  <a:pt x="572486" y="153282"/>
                </a:lnTo>
                <a:lnTo>
                  <a:pt x="580567" y="153530"/>
                </a:lnTo>
                <a:lnTo>
                  <a:pt x="590080" y="153530"/>
                </a:lnTo>
                <a:lnTo>
                  <a:pt x="622866" y="132791"/>
                </a:lnTo>
                <a:lnTo>
                  <a:pt x="573062" y="132791"/>
                </a:lnTo>
                <a:lnTo>
                  <a:pt x="567715" y="131318"/>
                </a:lnTo>
                <a:lnTo>
                  <a:pt x="555523" y="107315"/>
                </a:lnTo>
                <a:lnTo>
                  <a:pt x="555498" y="31381"/>
                </a:lnTo>
                <a:close/>
              </a:path>
              <a:path w="846454" h="153670">
                <a:moveTo>
                  <a:pt x="627024" y="31381"/>
                </a:moveTo>
                <a:lnTo>
                  <a:pt x="602780" y="31381"/>
                </a:lnTo>
                <a:lnTo>
                  <a:pt x="602780" y="107315"/>
                </a:lnTo>
                <a:lnTo>
                  <a:pt x="602411" y="114122"/>
                </a:lnTo>
                <a:lnTo>
                  <a:pt x="600989" y="122313"/>
                </a:lnTo>
                <a:lnTo>
                  <a:pt x="598893" y="125780"/>
                </a:lnTo>
                <a:lnTo>
                  <a:pt x="591896" y="131394"/>
                </a:lnTo>
                <a:lnTo>
                  <a:pt x="586714" y="132791"/>
                </a:lnTo>
                <a:lnTo>
                  <a:pt x="622866" y="132791"/>
                </a:lnTo>
                <a:lnTo>
                  <a:pt x="626900" y="104480"/>
                </a:lnTo>
                <a:lnTo>
                  <a:pt x="627024" y="31381"/>
                </a:lnTo>
                <a:close/>
              </a:path>
              <a:path w="846454" h="153670">
                <a:moveTo>
                  <a:pt x="454088" y="29337"/>
                </a:moveTo>
                <a:lnTo>
                  <a:pt x="417398" y="40043"/>
                </a:lnTo>
                <a:lnTo>
                  <a:pt x="397383" y="75293"/>
                </a:lnTo>
                <a:lnTo>
                  <a:pt x="396011" y="92163"/>
                </a:lnTo>
                <a:lnTo>
                  <a:pt x="396999" y="105735"/>
                </a:lnTo>
                <a:lnTo>
                  <a:pt x="420414" y="144330"/>
                </a:lnTo>
                <a:lnTo>
                  <a:pt x="454418" y="153530"/>
                </a:lnTo>
                <a:lnTo>
                  <a:pt x="466982" y="152501"/>
                </a:lnTo>
                <a:lnTo>
                  <a:pt x="478213" y="149418"/>
                </a:lnTo>
                <a:lnTo>
                  <a:pt x="488113" y="144282"/>
                </a:lnTo>
                <a:lnTo>
                  <a:pt x="496684" y="137096"/>
                </a:lnTo>
                <a:lnTo>
                  <a:pt x="499992" y="132791"/>
                </a:lnTo>
                <a:lnTo>
                  <a:pt x="454329" y="132791"/>
                </a:lnTo>
                <a:lnTo>
                  <a:pt x="447405" y="132135"/>
                </a:lnTo>
                <a:lnTo>
                  <a:pt x="421580" y="100933"/>
                </a:lnTo>
                <a:lnTo>
                  <a:pt x="421011" y="91020"/>
                </a:lnTo>
                <a:lnTo>
                  <a:pt x="421566" y="81640"/>
                </a:lnTo>
                <a:lnTo>
                  <a:pt x="447197" y="50706"/>
                </a:lnTo>
                <a:lnTo>
                  <a:pt x="454329" y="50063"/>
                </a:lnTo>
                <a:lnTo>
                  <a:pt x="499851" y="50063"/>
                </a:lnTo>
                <a:lnTo>
                  <a:pt x="496570" y="45808"/>
                </a:lnTo>
                <a:lnTo>
                  <a:pt x="487940" y="38600"/>
                </a:lnTo>
                <a:lnTo>
                  <a:pt x="477981" y="33453"/>
                </a:lnTo>
                <a:lnTo>
                  <a:pt x="466696" y="30365"/>
                </a:lnTo>
                <a:lnTo>
                  <a:pt x="454088" y="29337"/>
                </a:lnTo>
                <a:close/>
              </a:path>
              <a:path w="846454" h="153670">
                <a:moveTo>
                  <a:pt x="499851" y="50063"/>
                </a:moveTo>
                <a:lnTo>
                  <a:pt x="454329" y="50063"/>
                </a:lnTo>
                <a:lnTo>
                  <a:pt x="461485" y="50706"/>
                </a:lnTo>
                <a:lnTo>
                  <a:pt x="467837" y="52598"/>
                </a:lnTo>
                <a:lnTo>
                  <a:pt x="487438" y="91020"/>
                </a:lnTo>
                <a:lnTo>
                  <a:pt x="486857" y="100815"/>
                </a:lnTo>
                <a:lnTo>
                  <a:pt x="461259" y="132140"/>
                </a:lnTo>
                <a:lnTo>
                  <a:pt x="454329" y="132791"/>
                </a:lnTo>
                <a:lnTo>
                  <a:pt x="499992" y="132791"/>
                </a:lnTo>
                <a:lnTo>
                  <a:pt x="512454" y="92163"/>
                </a:lnTo>
                <a:lnTo>
                  <a:pt x="512454" y="91020"/>
                </a:lnTo>
                <a:lnTo>
                  <a:pt x="511500" y="77736"/>
                </a:lnTo>
                <a:lnTo>
                  <a:pt x="508514" y="65485"/>
                </a:lnTo>
                <a:lnTo>
                  <a:pt x="503537" y="54843"/>
                </a:lnTo>
                <a:lnTo>
                  <a:pt x="499851" y="50063"/>
                </a:lnTo>
                <a:close/>
              </a:path>
              <a:path w="846454" h="153670">
                <a:moveTo>
                  <a:pt x="331698" y="29337"/>
                </a:moveTo>
                <a:lnTo>
                  <a:pt x="290982" y="45923"/>
                </a:lnTo>
                <a:lnTo>
                  <a:pt x="275488" y="92494"/>
                </a:lnTo>
                <a:lnTo>
                  <a:pt x="276452" y="105917"/>
                </a:lnTo>
                <a:lnTo>
                  <a:pt x="299130" y="144330"/>
                </a:lnTo>
                <a:lnTo>
                  <a:pt x="330225" y="153530"/>
                </a:lnTo>
                <a:lnTo>
                  <a:pt x="339462" y="152932"/>
                </a:lnTo>
                <a:lnTo>
                  <a:pt x="372255" y="132791"/>
                </a:lnTo>
                <a:lnTo>
                  <a:pt x="321233" y="132791"/>
                </a:lnTo>
                <a:lnTo>
                  <a:pt x="314134" y="129578"/>
                </a:lnTo>
                <a:lnTo>
                  <a:pt x="300482" y="90690"/>
                </a:lnTo>
                <a:lnTo>
                  <a:pt x="301001" y="80704"/>
                </a:lnTo>
                <a:lnTo>
                  <a:pt x="321564" y="50063"/>
                </a:lnTo>
                <a:lnTo>
                  <a:pt x="374379" y="50063"/>
                </a:lnTo>
                <a:lnTo>
                  <a:pt x="372948" y="47485"/>
                </a:lnTo>
                <a:lnTo>
                  <a:pt x="367487" y="42354"/>
                </a:lnTo>
                <a:lnTo>
                  <a:pt x="360091" y="36661"/>
                </a:lnTo>
                <a:lnTo>
                  <a:pt x="351659" y="32592"/>
                </a:lnTo>
                <a:lnTo>
                  <a:pt x="342194" y="30151"/>
                </a:lnTo>
                <a:lnTo>
                  <a:pt x="331698" y="29337"/>
                </a:lnTo>
                <a:close/>
              </a:path>
              <a:path w="846454" h="153670">
                <a:moveTo>
                  <a:pt x="356603" y="107315"/>
                </a:moveTo>
                <a:lnTo>
                  <a:pt x="354584" y="116116"/>
                </a:lnTo>
                <a:lnTo>
                  <a:pt x="351243" y="122567"/>
                </a:lnTo>
                <a:lnTo>
                  <a:pt x="341960" y="130746"/>
                </a:lnTo>
                <a:lnTo>
                  <a:pt x="336410" y="132791"/>
                </a:lnTo>
                <a:lnTo>
                  <a:pt x="372255" y="132791"/>
                </a:lnTo>
                <a:lnTo>
                  <a:pt x="372910" y="131908"/>
                </a:lnTo>
                <a:lnTo>
                  <a:pt x="376958" y="123973"/>
                </a:lnTo>
                <a:lnTo>
                  <a:pt x="380111" y="114769"/>
                </a:lnTo>
                <a:lnTo>
                  <a:pt x="356603" y="107315"/>
                </a:lnTo>
                <a:close/>
              </a:path>
              <a:path w="846454" h="153670">
                <a:moveTo>
                  <a:pt x="374379" y="50063"/>
                </a:moveTo>
                <a:lnTo>
                  <a:pt x="336905" y="50063"/>
                </a:lnTo>
                <a:lnTo>
                  <a:pt x="342392" y="51854"/>
                </a:lnTo>
                <a:lnTo>
                  <a:pt x="351396" y="59080"/>
                </a:lnTo>
                <a:lnTo>
                  <a:pt x="354355" y="63982"/>
                </a:lnTo>
                <a:lnTo>
                  <a:pt x="355790" y="70218"/>
                </a:lnTo>
                <a:lnTo>
                  <a:pt x="379780" y="64477"/>
                </a:lnTo>
                <a:lnTo>
                  <a:pt x="377050" y="54876"/>
                </a:lnTo>
                <a:lnTo>
                  <a:pt x="374379" y="50063"/>
                </a:lnTo>
                <a:close/>
              </a:path>
              <a:path w="846454" h="153670">
                <a:moveTo>
                  <a:pt x="235762" y="0"/>
                </a:moveTo>
                <a:lnTo>
                  <a:pt x="209956" y="0"/>
                </a:lnTo>
                <a:lnTo>
                  <a:pt x="198640" y="24498"/>
                </a:lnTo>
                <a:lnTo>
                  <a:pt x="213233" y="24498"/>
                </a:lnTo>
                <a:lnTo>
                  <a:pt x="235762" y="0"/>
                </a:lnTo>
                <a:close/>
              </a:path>
              <a:path w="846454" h="153670">
                <a:moveTo>
                  <a:pt x="256895" y="31381"/>
                </a:moveTo>
                <a:lnTo>
                  <a:pt x="167855" y="31381"/>
                </a:lnTo>
                <a:lnTo>
                  <a:pt x="167855" y="151472"/>
                </a:lnTo>
                <a:lnTo>
                  <a:pt x="259194" y="151472"/>
                </a:lnTo>
                <a:lnTo>
                  <a:pt x="259194" y="131241"/>
                </a:lnTo>
                <a:lnTo>
                  <a:pt x="192100" y="131241"/>
                </a:lnTo>
                <a:lnTo>
                  <a:pt x="192100" y="98552"/>
                </a:lnTo>
                <a:lnTo>
                  <a:pt x="252387" y="98552"/>
                </a:lnTo>
                <a:lnTo>
                  <a:pt x="252387" y="78320"/>
                </a:lnTo>
                <a:lnTo>
                  <a:pt x="192100" y="78320"/>
                </a:lnTo>
                <a:lnTo>
                  <a:pt x="192100" y="51701"/>
                </a:lnTo>
                <a:lnTo>
                  <a:pt x="256895" y="51701"/>
                </a:lnTo>
                <a:lnTo>
                  <a:pt x="256895" y="31381"/>
                </a:lnTo>
                <a:close/>
              </a:path>
              <a:path w="846454" h="153670">
                <a:moveTo>
                  <a:pt x="143535" y="31711"/>
                </a:moveTo>
                <a:lnTo>
                  <a:pt x="120497" y="31711"/>
                </a:lnTo>
                <a:lnTo>
                  <a:pt x="120497" y="54737"/>
                </a:lnTo>
                <a:lnTo>
                  <a:pt x="131648" y="54737"/>
                </a:lnTo>
                <a:lnTo>
                  <a:pt x="131533" y="59372"/>
                </a:lnTo>
                <a:lnTo>
                  <a:pt x="130492" y="63030"/>
                </a:lnTo>
                <a:lnTo>
                  <a:pt x="126568" y="68389"/>
                </a:lnTo>
                <a:lnTo>
                  <a:pt x="123266" y="70485"/>
                </a:lnTo>
                <a:lnTo>
                  <a:pt x="118618" y="72009"/>
                </a:lnTo>
                <a:lnTo>
                  <a:pt x="123126" y="81521"/>
                </a:lnTo>
                <a:lnTo>
                  <a:pt x="143535" y="54851"/>
                </a:lnTo>
                <a:lnTo>
                  <a:pt x="143535" y="31711"/>
                </a:lnTo>
                <a:close/>
              </a:path>
              <a:path w="846454" h="153670">
                <a:moveTo>
                  <a:pt x="54305" y="31381"/>
                </a:moveTo>
                <a:lnTo>
                  <a:pt x="0" y="31381"/>
                </a:lnTo>
                <a:lnTo>
                  <a:pt x="0" y="151472"/>
                </a:lnTo>
                <a:lnTo>
                  <a:pt x="54584" y="151472"/>
                </a:lnTo>
                <a:lnTo>
                  <a:pt x="61734" y="150634"/>
                </a:lnTo>
                <a:lnTo>
                  <a:pt x="74244" y="146646"/>
                </a:lnTo>
                <a:lnTo>
                  <a:pt x="79921" y="143446"/>
                </a:lnTo>
                <a:lnTo>
                  <a:pt x="89687" y="133946"/>
                </a:lnTo>
                <a:lnTo>
                  <a:pt x="91328" y="131241"/>
                </a:lnTo>
                <a:lnTo>
                  <a:pt x="24244" y="131241"/>
                </a:lnTo>
                <a:lnTo>
                  <a:pt x="24244" y="51701"/>
                </a:lnTo>
                <a:lnTo>
                  <a:pt x="91278" y="51701"/>
                </a:lnTo>
                <a:lnTo>
                  <a:pt x="90297" y="50038"/>
                </a:lnTo>
                <a:lnTo>
                  <a:pt x="80251" y="39446"/>
                </a:lnTo>
                <a:lnTo>
                  <a:pt x="74218" y="35750"/>
                </a:lnTo>
                <a:lnTo>
                  <a:pt x="61925" y="32143"/>
                </a:lnTo>
                <a:lnTo>
                  <a:pt x="54305" y="31381"/>
                </a:lnTo>
                <a:close/>
              </a:path>
              <a:path w="846454" h="153670">
                <a:moveTo>
                  <a:pt x="91278" y="51701"/>
                </a:moveTo>
                <a:lnTo>
                  <a:pt x="45021" y="51701"/>
                </a:lnTo>
                <a:lnTo>
                  <a:pt x="51650" y="52082"/>
                </a:lnTo>
                <a:lnTo>
                  <a:pt x="59575" y="53835"/>
                </a:lnTo>
                <a:lnTo>
                  <a:pt x="75603" y="82232"/>
                </a:lnTo>
                <a:lnTo>
                  <a:pt x="75603" y="100799"/>
                </a:lnTo>
                <a:lnTo>
                  <a:pt x="49123" y="131241"/>
                </a:lnTo>
                <a:lnTo>
                  <a:pt x="91328" y="131241"/>
                </a:lnTo>
                <a:lnTo>
                  <a:pt x="100672" y="92570"/>
                </a:lnTo>
                <a:lnTo>
                  <a:pt x="100427" y="84472"/>
                </a:lnTo>
                <a:lnTo>
                  <a:pt x="99690" y="77041"/>
                </a:lnTo>
                <a:lnTo>
                  <a:pt x="98460" y="70281"/>
                </a:lnTo>
                <a:lnTo>
                  <a:pt x="96735" y="64198"/>
                </a:lnTo>
                <a:lnTo>
                  <a:pt x="94119" y="56515"/>
                </a:lnTo>
                <a:lnTo>
                  <a:pt x="91278" y="517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18321" y="4600011"/>
            <a:ext cx="1812289" cy="3962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071880">
              <a:lnSpc>
                <a:spcPts val="1445"/>
              </a:lnSpc>
              <a:spcBef>
                <a:spcPts val="120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GROUPE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ts val="1445"/>
              </a:lnSpc>
            </a:pPr>
            <a:r>
              <a:rPr sz="1300" b="1" spc="-25" dirty="0">
                <a:solidFill>
                  <a:srgbClr val="FFFFFF"/>
                </a:solidFill>
                <a:latin typeface="Arial"/>
                <a:cs typeface="Arial"/>
              </a:rPr>
              <a:t>ART</a:t>
            </a:r>
            <a:endParaRPr sz="13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31100" y="4987569"/>
            <a:ext cx="836930" cy="151765"/>
          </a:xfrm>
          <a:custGeom>
            <a:avLst/>
            <a:gdLst/>
            <a:ahLst/>
            <a:cxnLst/>
            <a:rect l="l" t="t" r="r" b="b"/>
            <a:pathLst>
              <a:path w="836929" h="151764">
                <a:moveTo>
                  <a:pt x="834047" y="31369"/>
                </a:moveTo>
                <a:lnTo>
                  <a:pt x="744994" y="31369"/>
                </a:lnTo>
                <a:lnTo>
                  <a:pt x="744994" y="151472"/>
                </a:lnTo>
                <a:lnTo>
                  <a:pt x="836333" y="151472"/>
                </a:lnTo>
                <a:lnTo>
                  <a:pt x="836333" y="131229"/>
                </a:lnTo>
                <a:lnTo>
                  <a:pt x="769239" y="131229"/>
                </a:lnTo>
                <a:lnTo>
                  <a:pt x="769239" y="98552"/>
                </a:lnTo>
                <a:lnTo>
                  <a:pt x="829538" y="98552"/>
                </a:lnTo>
                <a:lnTo>
                  <a:pt x="829538" y="78308"/>
                </a:lnTo>
                <a:lnTo>
                  <a:pt x="769239" y="78308"/>
                </a:lnTo>
                <a:lnTo>
                  <a:pt x="769239" y="51689"/>
                </a:lnTo>
                <a:lnTo>
                  <a:pt x="834047" y="51689"/>
                </a:lnTo>
                <a:lnTo>
                  <a:pt x="834047" y="31369"/>
                </a:lnTo>
                <a:close/>
              </a:path>
              <a:path w="836929" h="151764">
                <a:moveTo>
                  <a:pt x="721906" y="31369"/>
                </a:moveTo>
                <a:lnTo>
                  <a:pt x="697649" y="31369"/>
                </a:lnTo>
                <a:lnTo>
                  <a:pt x="697649" y="151472"/>
                </a:lnTo>
                <a:lnTo>
                  <a:pt x="721906" y="151472"/>
                </a:lnTo>
                <a:lnTo>
                  <a:pt x="721906" y="31369"/>
                </a:lnTo>
                <a:close/>
              </a:path>
              <a:path w="836929" h="151764">
                <a:moveTo>
                  <a:pt x="625398" y="31369"/>
                </a:moveTo>
                <a:lnTo>
                  <a:pt x="586486" y="31369"/>
                </a:lnTo>
                <a:lnTo>
                  <a:pt x="586486" y="151472"/>
                </a:lnTo>
                <a:lnTo>
                  <a:pt x="610730" y="151472"/>
                </a:lnTo>
                <a:lnTo>
                  <a:pt x="610730" y="106172"/>
                </a:lnTo>
                <a:lnTo>
                  <a:pt x="637514" y="106172"/>
                </a:lnTo>
                <a:lnTo>
                  <a:pt x="675079" y="85763"/>
                </a:lnTo>
                <a:lnTo>
                  <a:pt x="610730" y="85763"/>
                </a:lnTo>
                <a:lnTo>
                  <a:pt x="610730" y="51689"/>
                </a:lnTo>
                <a:lnTo>
                  <a:pt x="676376" y="51689"/>
                </a:lnTo>
                <a:lnTo>
                  <a:pt x="676160" y="50965"/>
                </a:lnTo>
                <a:lnTo>
                  <a:pt x="635493" y="31483"/>
                </a:lnTo>
                <a:lnTo>
                  <a:pt x="625398" y="31369"/>
                </a:lnTo>
                <a:close/>
              </a:path>
              <a:path w="836929" h="151764">
                <a:moveTo>
                  <a:pt x="676376" y="51689"/>
                </a:moveTo>
                <a:lnTo>
                  <a:pt x="631190" y="51689"/>
                </a:lnTo>
                <a:lnTo>
                  <a:pt x="637006" y="51968"/>
                </a:lnTo>
                <a:lnTo>
                  <a:pt x="643826" y="53225"/>
                </a:lnTo>
                <a:lnTo>
                  <a:pt x="647077" y="54991"/>
                </a:lnTo>
                <a:lnTo>
                  <a:pt x="652208" y="60680"/>
                </a:lnTo>
                <a:lnTo>
                  <a:pt x="653491" y="64274"/>
                </a:lnTo>
                <a:lnTo>
                  <a:pt x="653491" y="72199"/>
                </a:lnTo>
                <a:lnTo>
                  <a:pt x="633564" y="85763"/>
                </a:lnTo>
                <a:lnTo>
                  <a:pt x="675079" y="85763"/>
                </a:lnTo>
                <a:lnTo>
                  <a:pt x="677138" y="81889"/>
                </a:lnTo>
                <a:lnTo>
                  <a:pt x="678484" y="75692"/>
                </a:lnTo>
                <a:lnTo>
                  <a:pt x="678484" y="58762"/>
                </a:lnTo>
                <a:lnTo>
                  <a:pt x="676376" y="51689"/>
                </a:lnTo>
                <a:close/>
              </a:path>
              <a:path w="836929" h="151764">
                <a:moveTo>
                  <a:pt x="525526" y="31369"/>
                </a:moveTo>
                <a:lnTo>
                  <a:pt x="499884" y="31369"/>
                </a:lnTo>
                <a:lnTo>
                  <a:pt x="453110" y="151472"/>
                </a:lnTo>
                <a:lnTo>
                  <a:pt x="478828" y="151472"/>
                </a:lnTo>
                <a:lnTo>
                  <a:pt x="488746" y="124193"/>
                </a:lnTo>
                <a:lnTo>
                  <a:pt x="562687" y="124193"/>
                </a:lnTo>
                <a:lnTo>
                  <a:pt x="554587" y="103962"/>
                </a:lnTo>
                <a:lnTo>
                  <a:pt x="496201" y="103962"/>
                </a:lnTo>
                <a:lnTo>
                  <a:pt x="512419" y="59385"/>
                </a:lnTo>
                <a:lnTo>
                  <a:pt x="536741" y="59385"/>
                </a:lnTo>
                <a:lnTo>
                  <a:pt x="525526" y="31369"/>
                </a:lnTo>
                <a:close/>
              </a:path>
              <a:path w="836929" h="151764">
                <a:moveTo>
                  <a:pt x="562687" y="124193"/>
                </a:moveTo>
                <a:lnTo>
                  <a:pt x="536752" y="124193"/>
                </a:lnTo>
                <a:lnTo>
                  <a:pt x="547230" y="151472"/>
                </a:lnTo>
                <a:lnTo>
                  <a:pt x="573608" y="151472"/>
                </a:lnTo>
                <a:lnTo>
                  <a:pt x="562687" y="124193"/>
                </a:lnTo>
                <a:close/>
              </a:path>
              <a:path w="836929" h="151764">
                <a:moveTo>
                  <a:pt x="536741" y="59385"/>
                </a:moveTo>
                <a:lnTo>
                  <a:pt x="512419" y="59385"/>
                </a:lnTo>
                <a:lnTo>
                  <a:pt x="528967" y="103962"/>
                </a:lnTo>
                <a:lnTo>
                  <a:pt x="554587" y="103962"/>
                </a:lnTo>
                <a:lnTo>
                  <a:pt x="536741" y="59385"/>
                </a:lnTo>
                <a:close/>
              </a:path>
              <a:path w="836929" h="151764">
                <a:moveTo>
                  <a:pt x="395262" y="31369"/>
                </a:moveTo>
                <a:lnTo>
                  <a:pt x="344233" y="31369"/>
                </a:lnTo>
                <a:lnTo>
                  <a:pt x="344233" y="151472"/>
                </a:lnTo>
                <a:lnTo>
                  <a:pt x="368477" y="151472"/>
                </a:lnTo>
                <a:lnTo>
                  <a:pt x="368477" y="101333"/>
                </a:lnTo>
                <a:lnTo>
                  <a:pt x="415662" y="101333"/>
                </a:lnTo>
                <a:lnTo>
                  <a:pt x="410756" y="98463"/>
                </a:lnTo>
                <a:lnTo>
                  <a:pt x="418163" y="96910"/>
                </a:lnTo>
                <a:lnTo>
                  <a:pt x="424592" y="94541"/>
                </a:lnTo>
                <a:lnTo>
                  <a:pt x="430040" y="91358"/>
                </a:lnTo>
                <a:lnTo>
                  <a:pt x="434505" y="87363"/>
                </a:lnTo>
                <a:lnTo>
                  <a:pt x="439193" y="82169"/>
                </a:lnTo>
                <a:lnTo>
                  <a:pt x="368477" y="82169"/>
                </a:lnTo>
                <a:lnTo>
                  <a:pt x="368477" y="51689"/>
                </a:lnTo>
                <a:lnTo>
                  <a:pt x="440716" y="51689"/>
                </a:lnTo>
                <a:lnTo>
                  <a:pt x="404232" y="31571"/>
                </a:lnTo>
                <a:lnTo>
                  <a:pt x="395262" y="31369"/>
                </a:lnTo>
                <a:close/>
              </a:path>
              <a:path w="836929" h="151764">
                <a:moveTo>
                  <a:pt x="415662" y="101333"/>
                </a:moveTo>
                <a:lnTo>
                  <a:pt x="378968" y="101333"/>
                </a:lnTo>
                <a:lnTo>
                  <a:pt x="383032" y="101790"/>
                </a:lnTo>
                <a:lnTo>
                  <a:pt x="388162" y="103581"/>
                </a:lnTo>
                <a:lnTo>
                  <a:pt x="390601" y="105244"/>
                </a:lnTo>
                <a:lnTo>
                  <a:pt x="395185" y="110109"/>
                </a:lnTo>
                <a:lnTo>
                  <a:pt x="399453" y="116001"/>
                </a:lnTo>
                <a:lnTo>
                  <a:pt x="423202" y="151472"/>
                </a:lnTo>
                <a:lnTo>
                  <a:pt x="452196" y="151472"/>
                </a:lnTo>
                <a:lnTo>
                  <a:pt x="437540" y="128041"/>
                </a:lnTo>
                <a:lnTo>
                  <a:pt x="431749" y="118706"/>
                </a:lnTo>
                <a:lnTo>
                  <a:pt x="427151" y="112204"/>
                </a:lnTo>
                <a:lnTo>
                  <a:pt x="420319" y="104889"/>
                </a:lnTo>
                <a:lnTo>
                  <a:pt x="415988" y="101523"/>
                </a:lnTo>
                <a:lnTo>
                  <a:pt x="415662" y="101333"/>
                </a:lnTo>
                <a:close/>
              </a:path>
              <a:path w="836929" h="151764">
                <a:moveTo>
                  <a:pt x="440716" y="51689"/>
                </a:moveTo>
                <a:lnTo>
                  <a:pt x="397230" y="51689"/>
                </a:lnTo>
                <a:lnTo>
                  <a:pt x="403136" y="51816"/>
                </a:lnTo>
                <a:lnTo>
                  <a:pt x="405091" y="52095"/>
                </a:lnTo>
                <a:lnTo>
                  <a:pt x="409028" y="52755"/>
                </a:lnTo>
                <a:lnTo>
                  <a:pt x="412076" y="54330"/>
                </a:lnTo>
                <a:lnTo>
                  <a:pt x="416394" y="59296"/>
                </a:lnTo>
                <a:lnTo>
                  <a:pt x="417461" y="62560"/>
                </a:lnTo>
                <a:lnTo>
                  <a:pt x="417461" y="70205"/>
                </a:lnTo>
                <a:lnTo>
                  <a:pt x="398056" y="82169"/>
                </a:lnTo>
                <a:lnTo>
                  <a:pt x="439193" y="82169"/>
                </a:lnTo>
                <a:lnTo>
                  <a:pt x="439801" y="81495"/>
                </a:lnTo>
                <a:lnTo>
                  <a:pt x="442455" y="74053"/>
                </a:lnTo>
                <a:lnTo>
                  <a:pt x="442455" y="57950"/>
                </a:lnTo>
                <a:lnTo>
                  <a:pt x="440716" y="51689"/>
                </a:lnTo>
                <a:close/>
              </a:path>
              <a:path w="836929" h="151764">
                <a:moveTo>
                  <a:pt x="300151" y="0"/>
                </a:moveTo>
                <a:lnTo>
                  <a:pt x="274345" y="0"/>
                </a:lnTo>
                <a:lnTo>
                  <a:pt x="263042" y="24485"/>
                </a:lnTo>
                <a:lnTo>
                  <a:pt x="277622" y="24485"/>
                </a:lnTo>
                <a:lnTo>
                  <a:pt x="300151" y="0"/>
                </a:lnTo>
                <a:close/>
              </a:path>
              <a:path w="836929" h="151764">
                <a:moveTo>
                  <a:pt x="321284" y="31369"/>
                </a:moveTo>
                <a:lnTo>
                  <a:pt x="232244" y="31369"/>
                </a:lnTo>
                <a:lnTo>
                  <a:pt x="232244" y="151472"/>
                </a:lnTo>
                <a:lnTo>
                  <a:pt x="323583" y="151472"/>
                </a:lnTo>
                <a:lnTo>
                  <a:pt x="323583" y="131229"/>
                </a:lnTo>
                <a:lnTo>
                  <a:pt x="256489" y="131229"/>
                </a:lnTo>
                <a:lnTo>
                  <a:pt x="256489" y="98552"/>
                </a:lnTo>
                <a:lnTo>
                  <a:pt x="316788" y="98552"/>
                </a:lnTo>
                <a:lnTo>
                  <a:pt x="316788" y="78308"/>
                </a:lnTo>
                <a:lnTo>
                  <a:pt x="256489" y="78308"/>
                </a:lnTo>
                <a:lnTo>
                  <a:pt x="256489" y="51689"/>
                </a:lnTo>
                <a:lnTo>
                  <a:pt x="321284" y="51689"/>
                </a:lnTo>
                <a:lnTo>
                  <a:pt x="321284" y="31369"/>
                </a:lnTo>
                <a:close/>
              </a:path>
              <a:path w="836929" h="151764">
                <a:moveTo>
                  <a:pt x="135407" y="31369"/>
                </a:moveTo>
                <a:lnTo>
                  <a:pt x="111150" y="31369"/>
                </a:lnTo>
                <a:lnTo>
                  <a:pt x="111150" y="151472"/>
                </a:lnTo>
                <a:lnTo>
                  <a:pt x="135407" y="151472"/>
                </a:lnTo>
                <a:lnTo>
                  <a:pt x="135407" y="98958"/>
                </a:lnTo>
                <a:lnTo>
                  <a:pt x="207162" y="98958"/>
                </a:lnTo>
                <a:lnTo>
                  <a:pt x="207162" y="78651"/>
                </a:lnTo>
                <a:lnTo>
                  <a:pt x="135407" y="78651"/>
                </a:lnTo>
                <a:lnTo>
                  <a:pt x="135407" y="31369"/>
                </a:lnTo>
                <a:close/>
              </a:path>
              <a:path w="836929" h="151764">
                <a:moveTo>
                  <a:pt x="207162" y="98958"/>
                </a:moveTo>
                <a:lnTo>
                  <a:pt x="182918" y="98958"/>
                </a:lnTo>
                <a:lnTo>
                  <a:pt x="182918" y="151472"/>
                </a:lnTo>
                <a:lnTo>
                  <a:pt x="207162" y="151472"/>
                </a:lnTo>
                <a:lnTo>
                  <a:pt x="207162" y="98958"/>
                </a:lnTo>
                <a:close/>
              </a:path>
              <a:path w="836929" h="151764">
                <a:moveTo>
                  <a:pt x="207162" y="31369"/>
                </a:moveTo>
                <a:lnTo>
                  <a:pt x="182918" y="31369"/>
                </a:lnTo>
                <a:lnTo>
                  <a:pt x="182918" y="78651"/>
                </a:lnTo>
                <a:lnTo>
                  <a:pt x="207162" y="78651"/>
                </a:lnTo>
                <a:lnTo>
                  <a:pt x="207162" y="31369"/>
                </a:lnTo>
                <a:close/>
              </a:path>
              <a:path w="836929" h="151764">
                <a:moveTo>
                  <a:pt x="59880" y="51689"/>
                </a:moveTo>
                <a:lnTo>
                  <a:pt x="35636" y="51689"/>
                </a:lnTo>
                <a:lnTo>
                  <a:pt x="35636" y="151472"/>
                </a:lnTo>
                <a:lnTo>
                  <a:pt x="59880" y="151472"/>
                </a:lnTo>
                <a:lnTo>
                  <a:pt x="59880" y="51689"/>
                </a:lnTo>
                <a:close/>
              </a:path>
              <a:path w="836929" h="151764">
                <a:moveTo>
                  <a:pt x="95440" y="31369"/>
                </a:moveTo>
                <a:lnTo>
                  <a:pt x="0" y="31369"/>
                </a:lnTo>
                <a:lnTo>
                  <a:pt x="0" y="51689"/>
                </a:lnTo>
                <a:lnTo>
                  <a:pt x="95440" y="51689"/>
                </a:lnTo>
                <a:lnTo>
                  <a:pt x="95440" y="313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302053" y="3473624"/>
            <a:ext cx="935990" cy="5092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88900">
              <a:lnSpc>
                <a:spcPct val="100000"/>
              </a:lnSpc>
              <a:spcBef>
                <a:spcPts val="130"/>
              </a:spcBef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GROUPE</a:t>
            </a:r>
            <a:r>
              <a:rPr sz="1050" b="1" spc="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3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PAROLE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45"/>
              </a:lnSpc>
            </a:pP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050" b="1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10" dirty="0">
                <a:solidFill>
                  <a:srgbClr val="FFFFFF"/>
                </a:solidFill>
                <a:latin typeface="Arial"/>
                <a:cs typeface="Arial"/>
              </a:rPr>
              <a:t>PROCHES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977900" y="909104"/>
            <a:ext cx="4449291" cy="2835007"/>
            <a:chOff x="925733" y="793305"/>
            <a:chExt cx="4777937" cy="3321313"/>
          </a:xfrm>
        </p:grpSpPr>
        <p:sp>
          <p:nvSpPr>
            <p:cNvPr id="22" name="object 22"/>
            <p:cNvSpPr/>
            <p:nvPr/>
          </p:nvSpPr>
          <p:spPr>
            <a:xfrm>
              <a:off x="925733" y="3289753"/>
              <a:ext cx="490220" cy="824865"/>
            </a:xfrm>
            <a:custGeom>
              <a:avLst/>
              <a:gdLst/>
              <a:ahLst/>
              <a:cxnLst/>
              <a:rect l="l" t="t" r="r" b="b"/>
              <a:pathLst>
                <a:path w="490219" h="824864">
                  <a:moveTo>
                    <a:pt x="420331" y="0"/>
                  </a:moveTo>
                  <a:lnTo>
                    <a:pt x="317652" y="81965"/>
                  </a:lnTo>
                  <a:lnTo>
                    <a:pt x="277931" y="115516"/>
                  </a:lnTo>
                  <a:lnTo>
                    <a:pt x="240173" y="151079"/>
                  </a:lnTo>
                  <a:lnTo>
                    <a:pt x="204440" y="188544"/>
                  </a:lnTo>
                  <a:lnTo>
                    <a:pt x="170796" y="227798"/>
                  </a:lnTo>
                  <a:lnTo>
                    <a:pt x="139301" y="268732"/>
                  </a:lnTo>
                  <a:lnTo>
                    <a:pt x="110019" y="311234"/>
                  </a:lnTo>
                  <a:lnTo>
                    <a:pt x="83011" y="355193"/>
                  </a:lnTo>
                  <a:lnTo>
                    <a:pt x="58340" y="400499"/>
                  </a:lnTo>
                  <a:lnTo>
                    <a:pt x="21984" y="476719"/>
                  </a:lnTo>
                  <a:lnTo>
                    <a:pt x="124" y="536901"/>
                  </a:lnTo>
                  <a:lnTo>
                    <a:pt x="0" y="567537"/>
                  </a:lnTo>
                  <a:lnTo>
                    <a:pt x="10182" y="594837"/>
                  </a:lnTo>
                  <a:lnTo>
                    <a:pt x="28151" y="616207"/>
                  </a:lnTo>
                  <a:lnTo>
                    <a:pt x="51208" y="633381"/>
                  </a:lnTo>
                  <a:lnTo>
                    <a:pt x="76657" y="648093"/>
                  </a:lnTo>
                  <a:lnTo>
                    <a:pt x="120991" y="673079"/>
                  </a:lnTo>
                  <a:lnTo>
                    <a:pt x="165773" y="699096"/>
                  </a:lnTo>
                  <a:lnTo>
                    <a:pt x="211241" y="725122"/>
                  </a:lnTo>
                  <a:lnTo>
                    <a:pt x="257633" y="750133"/>
                  </a:lnTo>
                  <a:lnTo>
                    <a:pt x="305190" y="773105"/>
                  </a:lnTo>
                  <a:lnTo>
                    <a:pt x="354148" y="793014"/>
                  </a:lnTo>
                  <a:lnTo>
                    <a:pt x="404749" y="808837"/>
                  </a:lnTo>
                  <a:lnTo>
                    <a:pt x="447013" y="818234"/>
                  </a:lnTo>
                  <a:lnTo>
                    <a:pt x="490067" y="824687"/>
                  </a:lnTo>
                  <a:lnTo>
                    <a:pt x="459003" y="790920"/>
                  </a:lnTo>
                  <a:lnTo>
                    <a:pt x="430655" y="754707"/>
                  </a:lnTo>
                  <a:lnTo>
                    <a:pt x="405118" y="716203"/>
                  </a:lnTo>
                  <a:lnTo>
                    <a:pt x="382487" y="675561"/>
                  </a:lnTo>
                  <a:lnTo>
                    <a:pt x="362855" y="632936"/>
                  </a:lnTo>
                  <a:lnTo>
                    <a:pt x="346316" y="588479"/>
                  </a:lnTo>
                  <a:lnTo>
                    <a:pt x="332084" y="538945"/>
                  </a:lnTo>
                  <a:lnTo>
                    <a:pt x="321723" y="488333"/>
                  </a:lnTo>
                  <a:lnTo>
                    <a:pt x="315272" y="436874"/>
                  </a:lnTo>
                  <a:lnTo>
                    <a:pt x="312772" y="384793"/>
                  </a:lnTo>
                  <a:lnTo>
                    <a:pt x="314261" y="332320"/>
                  </a:lnTo>
                  <a:lnTo>
                    <a:pt x="319256" y="283281"/>
                  </a:lnTo>
                  <a:lnTo>
                    <a:pt x="327695" y="234415"/>
                  </a:lnTo>
                  <a:lnTo>
                    <a:pt x="339544" y="185931"/>
                  </a:lnTo>
                  <a:lnTo>
                    <a:pt x="354768" y="138038"/>
                  </a:lnTo>
                  <a:lnTo>
                    <a:pt x="373330" y="90946"/>
                  </a:lnTo>
                  <a:lnTo>
                    <a:pt x="395197" y="44864"/>
                  </a:lnTo>
                  <a:lnTo>
                    <a:pt x="420331" y="0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9151" y="793305"/>
              <a:ext cx="3244519" cy="320092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061684" y="1109571"/>
              <a:ext cx="2028189" cy="2285365"/>
            </a:xfrm>
            <a:custGeom>
              <a:avLst/>
              <a:gdLst/>
              <a:ahLst/>
              <a:cxnLst/>
              <a:rect l="l" t="t" r="r" b="b"/>
              <a:pathLst>
                <a:path w="2028189" h="2285365">
                  <a:moveTo>
                    <a:pt x="1958919" y="0"/>
                  </a:moveTo>
                  <a:lnTo>
                    <a:pt x="1912743" y="985"/>
                  </a:lnTo>
                  <a:lnTo>
                    <a:pt x="1866142" y="3696"/>
                  </a:lnTo>
                  <a:lnTo>
                    <a:pt x="1819156" y="8119"/>
                  </a:lnTo>
                  <a:lnTo>
                    <a:pt x="1771826" y="14245"/>
                  </a:lnTo>
                  <a:lnTo>
                    <a:pt x="1724194" y="22062"/>
                  </a:lnTo>
                  <a:lnTo>
                    <a:pt x="1676300" y="31560"/>
                  </a:lnTo>
                  <a:lnTo>
                    <a:pt x="1628186" y="42728"/>
                  </a:lnTo>
                  <a:lnTo>
                    <a:pt x="1579892" y="55554"/>
                  </a:lnTo>
                  <a:lnTo>
                    <a:pt x="1531459" y="70028"/>
                  </a:lnTo>
                  <a:lnTo>
                    <a:pt x="1482929" y="86139"/>
                  </a:lnTo>
                  <a:lnTo>
                    <a:pt x="1434342" y="103877"/>
                  </a:lnTo>
                  <a:lnTo>
                    <a:pt x="1385740" y="123229"/>
                  </a:lnTo>
                  <a:lnTo>
                    <a:pt x="1337163" y="144186"/>
                  </a:lnTo>
                  <a:lnTo>
                    <a:pt x="1288652" y="166736"/>
                  </a:lnTo>
                  <a:lnTo>
                    <a:pt x="1240248" y="190868"/>
                  </a:lnTo>
                  <a:lnTo>
                    <a:pt x="1191993" y="216572"/>
                  </a:lnTo>
                  <a:lnTo>
                    <a:pt x="1150244" y="240160"/>
                  </a:lnTo>
                  <a:lnTo>
                    <a:pt x="1108846" y="264806"/>
                  </a:lnTo>
                  <a:lnTo>
                    <a:pt x="1067822" y="290492"/>
                  </a:lnTo>
                  <a:lnTo>
                    <a:pt x="1027195" y="317194"/>
                  </a:lnTo>
                  <a:lnTo>
                    <a:pt x="986991" y="344893"/>
                  </a:lnTo>
                  <a:lnTo>
                    <a:pt x="947234" y="373567"/>
                  </a:lnTo>
                  <a:lnTo>
                    <a:pt x="907946" y="403196"/>
                  </a:lnTo>
                  <a:lnTo>
                    <a:pt x="869153" y="433758"/>
                  </a:lnTo>
                  <a:lnTo>
                    <a:pt x="830878" y="465231"/>
                  </a:lnTo>
                  <a:lnTo>
                    <a:pt x="793145" y="497596"/>
                  </a:lnTo>
                  <a:lnTo>
                    <a:pt x="755978" y="530832"/>
                  </a:lnTo>
                  <a:lnTo>
                    <a:pt x="719402" y="564916"/>
                  </a:lnTo>
                  <a:lnTo>
                    <a:pt x="683440" y="599828"/>
                  </a:lnTo>
                  <a:lnTo>
                    <a:pt x="648116" y="635547"/>
                  </a:lnTo>
                  <a:lnTo>
                    <a:pt x="613455" y="672053"/>
                  </a:lnTo>
                  <a:lnTo>
                    <a:pt x="579480" y="709323"/>
                  </a:lnTo>
                  <a:lnTo>
                    <a:pt x="546215" y="747337"/>
                  </a:lnTo>
                  <a:lnTo>
                    <a:pt x="513684" y="786073"/>
                  </a:lnTo>
                  <a:lnTo>
                    <a:pt x="481912" y="825512"/>
                  </a:lnTo>
                  <a:lnTo>
                    <a:pt x="450923" y="865631"/>
                  </a:lnTo>
                  <a:lnTo>
                    <a:pt x="419537" y="907134"/>
                  </a:lnTo>
                  <a:lnTo>
                    <a:pt x="389147" y="949149"/>
                  </a:lnTo>
                  <a:lnTo>
                    <a:pt x="359769" y="991646"/>
                  </a:lnTo>
                  <a:lnTo>
                    <a:pt x="331419" y="1034595"/>
                  </a:lnTo>
                  <a:lnTo>
                    <a:pt x="304112" y="1077964"/>
                  </a:lnTo>
                  <a:lnTo>
                    <a:pt x="277864" y="1121722"/>
                  </a:lnTo>
                  <a:lnTo>
                    <a:pt x="252692" y="1165839"/>
                  </a:lnTo>
                  <a:lnTo>
                    <a:pt x="228612" y="1210283"/>
                  </a:lnTo>
                  <a:lnTo>
                    <a:pt x="205638" y="1255024"/>
                  </a:lnTo>
                  <a:lnTo>
                    <a:pt x="183787" y="1300031"/>
                  </a:lnTo>
                  <a:lnTo>
                    <a:pt x="163076" y="1345272"/>
                  </a:lnTo>
                  <a:lnTo>
                    <a:pt x="143519" y="1390718"/>
                  </a:lnTo>
                  <a:lnTo>
                    <a:pt x="125132" y="1436337"/>
                  </a:lnTo>
                  <a:lnTo>
                    <a:pt x="107932" y="1482097"/>
                  </a:lnTo>
                  <a:lnTo>
                    <a:pt x="91935" y="1527969"/>
                  </a:lnTo>
                  <a:lnTo>
                    <a:pt x="77156" y="1573921"/>
                  </a:lnTo>
                  <a:lnTo>
                    <a:pt x="63611" y="1619922"/>
                  </a:lnTo>
                  <a:lnTo>
                    <a:pt x="49419" y="1673497"/>
                  </a:lnTo>
                  <a:lnTo>
                    <a:pt x="37004" y="1726810"/>
                  </a:lnTo>
                  <a:lnTo>
                    <a:pt x="26369" y="1779812"/>
                  </a:lnTo>
                  <a:lnTo>
                    <a:pt x="17516" y="1832456"/>
                  </a:lnTo>
                  <a:lnTo>
                    <a:pt x="10450" y="1884693"/>
                  </a:lnTo>
                  <a:lnTo>
                    <a:pt x="5173" y="1936474"/>
                  </a:lnTo>
                  <a:lnTo>
                    <a:pt x="1688" y="1987750"/>
                  </a:lnTo>
                  <a:lnTo>
                    <a:pt x="0" y="2038473"/>
                  </a:lnTo>
                  <a:lnTo>
                    <a:pt x="109" y="2088594"/>
                  </a:lnTo>
                  <a:lnTo>
                    <a:pt x="2022" y="2138065"/>
                  </a:lnTo>
                  <a:lnTo>
                    <a:pt x="5739" y="2186836"/>
                  </a:lnTo>
                  <a:lnTo>
                    <a:pt x="11265" y="2234860"/>
                  </a:lnTo>
                  <a:lnTo>
                    <a:pt x="18602" y="2282088"/>
                  </a:lnTo>
                  <a:lnTo>
                    <a:pt x="61314" y="2284342"/>
                  </a:lnTo>
                  <a:lnTo>
                    <a:pt x="104415" y="2285015"/>
                  </a:lnTo>
                  <a:lnTo>
                    <a:pt x="147870" y="2284122"/>
                  </a:lnTo>
                  <a:lnTo>
                    <a:pt x="191644" y="2281677"/>
                  </a:lnTo>
                  <a:lnTo>
                    <a:pt x="235703" y="2277697"/>
                  </a:lnTo>
                  <a:lnTo>
                    <a:pt x="280012" y="2272196"/>
                  </a:lnTo>
                  <a:lnTo>
                    <a:pt x="324537" y="2265191"/>
                  </a:lnTo>
                  <a:lnTo>
                    <a:pt x="369241" y="2256696"/>
                  </a:lnTo>
                  <a:lnTo>
                    <a:pt x="414092" y="2246727"/>
                  </a:lnTo>
                  <a:lnTo>
                    <a:pt x="459054" y="2235298"/>
                  </a:lnTo>
                  <a:lnTo>
                    <a:pt x="504093" y="2222427"/>
                  </a:lnTo>
                  <a:lnTo>
                    <a:pt x="549173" y="2208126"/>
                  </a:lnTo>
                  <a:lnTo>
                    <a:pt x="594260" y="2192413"/>
                  </a:lnTo>
                  <a:lnTo>
                    <a:pt x="639320" y="2175303"/>
                  </a:lnTo>
                  <a:lnTo>
                    <a:pt x="684317" y="2156810"/>
                  </a:lnTo>
                  <a:lnTo>
                    <a:pt x="729217" y="2136951"/>
                  </a:lnTo>
                  <a:lnTo>
                    <a:pt x="773986" y="2115739"/>
                  </a:lnTo>
                  <a:lnTo>
                    <a:pt x="818588" y="2093192"/>
                  </a:lnTo>
                  <a:lnTo>
                    <a:pt x="862989" y="2069324"/>
                  </a:lnTo>
                  <a:lnTo>
                    <a:pt x="907154" y="2044150"/>
                  </a:lnTo>
                  <a:lnTo>
                    <a:pt x="951049" y="2017687"/>
                  </a:lnTo>
                  <a:lnTo>
                    <a:pt x="994639" y="1989948"/>
                  </a:lnTo>
                  <a:lnTo>
                    <a:pt x="1037888" y="1960950"/>
                  </a:lnTo>
                  <a:lnTo>
                    <a:pt x="1080763" y="1930708"/>
                  </a:lnTo>
                  <a:lnTo>
                    <a:pt x="1123228" y="1899237"/>
                  </a:lnTo>
                  <a:lnTo>
                    <a:pt x="1165250" y="1866553"/>
                  </a:lnTo>
                  <a:lnTo>
                    <a:pt x="1206792" y="1832671"/>
                  </a:lnTo>
                  <a:lnTo>
                    <a:pt x="1247822" y="1797605"/>
                  </a:lnTo>
                  <a:lnTo>
                    <a:pt x="1288303" y="1761373"/>
                  </a:lnTo>
                  <a:lnTo>
                    <a:pt x="1328201" y="1723988"/>
                  </a:lnTo>
                  <a:lnTo>
                    <a:pt x="1367482" y="1685467"/>
                  </a:lnTo>
                  <a:lnTo>
                    <a:pt x="1405640" y="1646337"/>
                  </a:lnTo>
                  <a:lnTo>
                    <a:pt x="1442794" y="1606521"/>
                  </a:lnTo>
                  <a:lnTo>
                    <a:pt x="1478932" y="1566054"/>
                  </a:lnTo>
                  <a:lnTo>
                    <a:pt x="1514041" y="1524969"/>
                  </a:lnTo>
                  <a:lnTo>
                    <a:pt x="1548108" y="1483300"/>
                  </a:lnTo>
                  <a:lnTo>
                    <a:pt x="1581121" y="1441081"/>
                  </a:lnTo>
                  <a:lnTo>
                    <a:pt x="1613066" y="1398344"/>
                  </a:lnTo>
                  <a:lnTo>
                    <a:pt x="1643932" y="1355125"/>
                  </a:lnTo>
                  <a:lnTo>
                    <a:pt x="1673705" y="1311456"/>
                  </a:lnTo>
                  <a:lnTo>
                    <a:pt x="1702373" y="1267371"/>
                  </a:lnTo>
                  <a:lnTo>
                    <a:pt x="1729922" y="1222904"/>
                  </a:lnTo>
                  <a:lnTo>
                    <a:pt x="1756341" y="1178088"/>
                  </a:lnTo>
                  <a:lnTo>
                    <a:pt x="1781616" y="1132957"/>
                  </a:lnTo>
                  <a:lnTo>
                    <a:pt x="1805735" y="1087545"/>
                  </a:lnTo>
                  <a:lnTo>
                    <a:pt x="1828685" y="1041886"/>
                  </a:lnTo>
                  <a:lnTo>
                    <a:pt x="1850453" y="996012"/>
                  </a:lnTo>
                  <a:lnTo>
                    <a:pt x="1871026" y="949958"/>
                  </a:lnTo>
                  <a:lnTo>
                    <a:pt x="1890393" y="903757"/>
                  </a:lnTo>
                  <a:lnTo>
                    <a:pt x="1908540" y="857443"/>
                  </a:lnTo>
                  <a:lnTo>
                    <a:pt x="1925454" y="811050"/>
                  </a:lnTo>
                  <a:lnTo>
                    <a:pt x="1941123" y="764611"/>
                  </a:lnTo>
                  <a:lnTo>
                    <a:pt x="1955533" y="718160"/>
                  </a:lnTo>
                  <a:lnTo>
                    <a:pt x="1968673" y="671730"/>
                  </a:lnTo>
                  <a:lnTo>
                    <a:pt x="1980530" y="625355"/>
                  </a:lnTo>
                  <a:lnTo>
                    <a:pt x="1991090" y="579070"/>
                  </a:lnTo>
                  <a:lnTo>
                    <a:pt x="2000341" y="532907"/>
                  </a:lnTo>
                  <a:lnTo>
                    <a:pt x="2008271" y="486900"/>
                  </a:lnTo>
                  <a:lnTo>
                    <a:pt x="2014866" y="441082"/>
                  </a:lnTo>
                  <a:lnTo>
                    <a:pt x="2020114" y="395488"/>
                  </a:lnTo>
                  <a:lnTo>
                    <a:pt x="2024003" y="350151"/>
                  </a:lnTo>
                  <a:lnTo>
                    <a:pt x="2026518" y="305105"/>
                  </a:lnTo>
                  <a:lnTo>
                    <a:pt x="2027649" y="260384"/>
                  </a:lnTo>
                  <a:lnTo>
                    <a:pt x="2027381" y="216020"/>
                  </a:lnTo>
                  <a:lnTo>
                    <a:pt x="2025703" y="172048"/>
                  </a:lnTo>
                  <a:lnTo>
                    <a:pt x="2022601" y="128501"/>
                  </a:lnTo>
                  <a:lnTo>
                    <a:pt x="2018063" y="85413"/>
                  </a:lnTo>
                  <a:lnTo>
                    <a:pt x="2012076" y="42818"/>
                  </a:lnTo>
                  <a:lnTo>
                    <a:pt x="2004628" y="749"/>
                  </a:lnTo>
                  <a:lnTo>
                    <a:pt x="1958919" y="0"/>
                  </a:lnTo>
                  <a:close/>
                </a:path>
              </a:pathLst>
            </a:custGeom>
            <a:solidFill>
              <a:srgbClr val="59C8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83799" y="1088022"/>
              <a:ext cx="807085" cy="894080"/>
            </a:xfrm>
            <a:custGeom>
              <a:avLst/>
              <a:gdLst/>
              <a:ahLst/>
              <a:cxnLst/>
              <a:rect l="l" t="t" r="r" b="b"/>
              <a:pathLst>
                <a:path w="807085" h="894080">
                  <a:moveTo>
                    <a:pt x="686978" y="0"/>
                  </a:moveTo>
                  <a:lnTo>
                    <a:pt x="638285" y="5085"/>
                  </a:lnTo>
                  <a:lnTo>
                    <a:pt x="587718" y="18740"/>
                  </a:lnTo>
                  <a:lnTo>
                    <a:pt x="537489" y="36235"/>
                  </a:lnTo>
                  <a:lnTo>
                    <a:pt x="490545" y="51508"/>
                  </a:lnTo>
                  <a:lnTo>
                    <a:pt x="442609" y="64275"/>
                  </a:lnTo>
                  <a:lnTo>
                    <a:pt x="393931" y="75255"/>
                  </a:lnTo>
                  <a:lnTo>
                    <a:pt x="245953" y="104637"/>
                  </a:lnTo>
                  <a:lnTo>
                    <a:pt x="196816" y="115635"/>
                  </a:lnTo>
                  <a:lnTo>
                    <a:pt x="148191" y="128431"/>
                  </a:lnTo>
                  <a:lnTo>
                    <a:pt x="100329" y="143741"/>
                  </a:lnTo>
                  <a:lnTo>
                    <a:pt x="49431" y="163861"/>
                  </a:lnTo>
                  <a:lnTo>
                    <a:pt x="0" y="187391"/>
                  </a:lnTo>
                  <a:lnTo>
                    <a:pt x="49280" y="195461"/>
                  </a:lnTo>
                  <a:lnTo>
                    <a:pt x="97853" y="206542"/>
                  </a:lnTo>
                  <a:lnTo>
                    <a:pt x="145586" y="220586"/>
                  </a:lnTo>
                  <a:lnTo>
                    <a:pt x="192344" y="237544"/>
                  </a:lnTo>
                  <a:lnTo>
                    <a:pt x="237994" y="257367"/>
                  </a:lnTo>
                  <a:lnTo>
                    <a:pt x="282403" y="280006"/>
                  </a:lnTo>
                  <a:lnTo>
                    <a:pt x="325437" y="305412"/>
                  </a:lnTo>
                  <a:lnTo>
                    <a:pt x="368769" y="334820"/>
                  </a:lnTo>
                  <a:lnTo>
                    <a:pt x="409897" y="366765"/>
                  </a:lnTo>
                  <a:lnTo>
                    <a:pt x="448698" y="401141"/>
                  </a:lnTo>
                  <a:lnTo>
                    <a:pt x="485049" y="437844"/>
                  </a:lnTo>
                  <a:lnTo>
                    <a:pt x="518827" y="476767"/>
                  </a:lnTo>
                  <a:lnTo>
                    <a:pt x="549909" y="517807"/>
                  </a:lnTo>
                  <a:lnTo>
                    <a:pt x="577604" y="559894"/>
                  </a:lnTo>
                  <a:lnTo>
                    <a:pt x="602476" y="603680"/>
                  </a:lnTo>
                  <a:lnTo>
                    <a:pt x="624444" y="649018"/>
                  </a:lnTo>
                  <a:lnTo>
                    <a:pt x="643429" y="695765"/>
                  </a:lnTo>
                  <a:lnTo>
                    <a:pt x="659350" y="743777"/>
                  </a:lnTo>
                  <a:lnTo>
                    <a:pt x="672128" y="792909"/>
                  </a:lnTo>
                  <a:lnTo>
                    <a:pt x="681682" y="843016"/>
                  </a:lnTo>
                  <a:lnTo>
                    <a:pt x="687932" y="893951"/>
                  </a:lnTo>
                  <a:lnTo>
                    <a:pt x="733259" y="749048"/>
                  </a:lnTo>
                  <a:lnTo>
                    <a:pt x="748021" y="699418"/>
                  </a:lnTo>
                  <a:lnTo>
                    <a:pt x="760240" y="653081"/>
                  </a:lnTo>
                  <a:lnTo>
                    <a:pt x="770252" y="608750"/>
                  </a:lnTo>
                  <a:lnTo>
                    <a:pt x="778397" y="565138"/>
                  </a:lnTo>
                  <a:lnTo>
                    <a:pt x="785012" y="520959"/>
                  </a:lnTo>
                  <a:lnTo>
                    <a:pt x="790435" y="474927"/>
                  </a:lnTo>
                  <a:lnTo>
                    <a:pt x="795004" y="425753"/>
                  </a:lnTo>
                  <a:lnTo>
                    <a:pt x="799058" y="372152"/>
                  </a:lnTo>
                  <a:lnTo>
                    <a:pt x="802934" y="312838"/>
                  </a:lnTo>
                  <a:lnTo>
                    <a:pt x="806970" y="246522"/>
                  </a:lnTo>
                  <a:lnTo>
                    <a:pt x="801734" y="202348"/>
                  </a:lnTo>
                  <a:lnTo>
                    <a:pt x="801652" y="153354"/>
                  </a:lnTo>
                  <a:lnTo>
                    <a:pt x="800658" y="112568"/>
                  </a:lnTo>
                  <a:lnTo>
                    <a:pt x="792154" y="71035"/>
                  </a:lnTo>
                  <a:lnTo>
                    <a:pt x="769899" y="34457"/>
                  </a:lnTo>
                  <a:lnTo>
                    <a:pt x="731586" y="8214"/>
                  </a:lnTo>
                  <a:lnTo>
                    <a:pt x="686978" y="0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284" y="797312"/>
              <a:ext cx="3003328" cy="315055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485155" y="991905"/>
              <a:ext cx="1800225" cy="2411730"/>
            </a:xfrm>
            <a:custGeom>
              <a:avLst/>
              <a:gdLst/>
              <a:ahLst/>
              <a:cxnLst/>
              <a:rect l="l" t="t" r="r" b="b"/>
              <a:pathLst>
                <a:path w="1800225" h="2411729">
                  <a:moveTo>
                    <a:pt x="69256" y="0"/>
                  </a:moveTo>
                  <a:lnTo>
                    <a:pt x="55328" y="43999"/>
                  </a:lnTo>
                  <a:lnTo>
                    <a:pt x="42956" y="88824"/>
                  </a:lnTo>
                  <a:lnTo>
                    <a:pt x="32140" y="134433"/>
                  </a:lnTo>
                  <a:lnTo>
                    <a:pt x="22882" y="180783"/>
                  </a:lnTo>
                  <a:lnTo>
                    <a:pt x="15183" y="227833"/>
                  </a:lnTo>
                  <a:lnTo>
                    <a:pt x="9043" y="275541"/>
                  </a:lnTo>
                  <a:lnTo>
                    <a:pt x="4466" y="323864"/>
                  </a:lnTo>
                  <a:lnTo>
                    <a:pt x="1451" y="372761"/>
                  </a:lnTo>
                  <a:lnTo>
                    <a:pt x="0" y="422189"/>
                  </a:lnTo>
                  <a:lnTo>
                    <a:pt x="114" y="472107"/>
                  </a:lnTo>
                  <a:lnTo>
                    <a:pt x="1794" y="522473"/>
                  </a:lnTo>
                  <a:lnTo>
                    <a:pt x="5043" y="573245"/>
                  </a:lnTo>
                  <a:lnTo>
                    <a:pt x="9860" y="624381"/>
                  </a:lnTo>
                  <a:lnTo>
                    <a:pt x="16248" y="675838"/>
                  </a:lnTo>
                  <a:lnTo>
                    <a:pt x="24207" y="727576"/>
                  </a:lnTo>
                  <a:lnTo>
                    <a:pt x="33740" y="779551"/>
                  </a:lnTo>
                  <a:lnTo>
                    <a:pt x="44846" y="831722"/>
                  </a:lnTo>
                  <a:lnTo>
                    <a:pt x="56373" y="879541"/>
                  </a:lnTo>
                  <a:lnTo>
                    <a:pt x="69156" y="927238"/>
                  </a:lnTo>
                  <a:lnTo>
                    <a:pt x="83177" y="974778"/>
                  </a:lnTo>
                  <a:lnTo>
                    <a:pt x="98421" y="1022131"/>
                  </a:lnTo>
                  <a:lnTo>
                    <a:pt x="114873" y="1069264"/>
                  </a:lnTo>
                  <a:lnTo>
                    <a:pt x="132517" y="1116145"/>
                  </a:lnTo>
                  <a:lnTo>
                    <a:pt x="151336" y="1162741"/>
                  </a:lnTo>
                  <a:lnTo>
                    <a:pt x="171315" y="1209019"/>
                  </a:lnTo>
                  <a:lnTo>
                    <a:pt x="192439" y="1254949"/>
                  </a:lnTo>
                  <a:lnTo>
                    <a:pt x="214691" y="1300496"/>
                  </a:lnTo>
                  <a:lnTo>
                    <a:pt x="238055" y="1345629"/>
                  </a:lnTo>
                  <a:lnTo>
                    <a:pt x="262516" y="1390315"/>
                  </a:lnTo>
                  <a:lnTo>
                    <a:pt x="288058" y="1434522"/>
                  </a:lnTo>
                  <a:lnTo>
                    <a:pt x="314664" y="1478218"/>
                  </a:lnTo>
                  <a:lnTo>
                    <a:pt x="342321" y="1521370"/>
                  </a:lnTo>
                  <a:lnTo>
                    <a:pt x="371010" y="1563946"/>
                  </a:lnTo>
                  <a:lnTo>
                    <a:pt x="400717" y="1605913"/>
                  </a:lnTo>
                  <a:lnTo>
                    <a:pt x="431426" y="1647240"/>
                  </a:lnTo>
                  <a:lnTo>
                    <a:pt x="463121" y="1687893"/>
                  </a:lnTo>
                  <a:lnTo>
                    <a:pt x="496471" y="1729609"/>
                  </a:lnTo>
                  <a:lnTo>
                    <a:pt x="530710" y="1770362"/>
                  </a:lnTo>
                  <a:lnTo>
                    <a:pt x="565805" y="1810126"/>
                  </a:lnTo>
                  <a:lnTo>
                    <a:pt x="601725" y="1848874"/>
                  </a:lnTo>
                  <a:lnTo>
                    <a:pt x="638442" y="1886580"/>
                  </a:lnTo>
                  <a:lnTo>
                    <a:pt x="675923" y="1923218"/>
                  </a:lnTo>
                  <a:lnTo>
                    <a:pt x="714138" y="1958761"/>
                  </a:lnTo>
                  <a:lnTo>
                    <a:pt x="753057" y="1993182"/>
                  </a:lnTo>
                  <a:lnTo>
                    <a:pt x="792648" y="2026456"/>
                  </a:lnTo>
                  <a:lnTo>
                    <a:pt x="832882" y="2058555"/>
                  </a:lnTo>
                  <a:lnTo>
                    <a:pt x="873728" y="2089454"/>
                  </a:lnTo>
                  <a:lnTo>
                    <a:pt x="915154" y="2119125"/>
                  </a:lnTo>
                  <a:lnTo>
                    <a:pt x="957131" y="2147544"/>
                  </a:lnTo>
                  <a:lnTo>
                    <a:pt x="999627" y="2174682"/>
                  </a:lnTo>
                  <a:lnTo>
                    <a:pt x="1042612" y="2200515"/>
                  </a:lnTo>
                  <a:lnTo>
                    <a:pt x="1086056" y="2225014"/>
                  </a:lnTo>
                  <a:lnTo>
                    <a:pt x="1134145" y="2250298"/>
                  </a:lnTo>
                  <a:lnTo>
                    <a:pt x="1182491" y="2273809"/>
                  </a:lnTo>
                  <a:lnTo>
                    <a:pt x="1231050" y="2295534"/>
                  </a:lnTo>
                  <a:lnTo>
                    <a:pt x="1279774" y="2315458"/>
                  </a:lnTo>
                  <a:lnTo>
                    <a:pt x="1328616" y="2333568"/>
                  </a:lnTo>
                  <a:lnTo>
                    <a:pt x="1377531" y="2349852"/>
                  </a:lnTo>
                  <a:lnTo>
                    <a:pt x="1426472" y="2364294"/>
                  </a:lnTo>
                  <a:lnTo>
                    <a:pt x="1475393" y="2376882"/>
                  </a:lnTo>
                  <a:lnTo>
                    <a:pt x="1524248" y="2387601"/>
                  </a:lnTo>
                  <a:lnTo>
                    <a:pt x="1572989" y="2396439"/>
                  </a:lnTo>
                  <a:lnTo>
                    <a:pt x="1621571" y="2403382"/>
                  </a:lnTo>
                  <a:lnTo>
                    <a:pt x="1669947" y="2408415"/>
                  </a:lnTo>
                  <a:lnTo>
                    <a:pt x="1718071" y="2411526"/>
                  </a:lnTo>
                  <a:lnTo>
                    <a:pt x="1733061" y="2369375"/>
                  </a:lnTo>
                  <a:lnTo>
                    <a:pt x="1746526" y="2326460"/>
                  </a:lnTo>
                  <a:lnTo>
                    <a:pt x="1758471" y="2282821"/>
                  </a:lnTo>
                  <a:lnTo>
                    <a:pt x="1768901" y="2238498"/>
                  </a:lnTo>
                  <a:lnTo>
                    <a:pt x="1777823" y="2193533"/>
                  </a:lnTo>
                  <a:lnTo>
                    <a:pt x="1785241" y="2147966"/>
                  </a:lnTo>
                  <a:lnTo>
                    <a:pt x="1791161" y="2101838"/>
                  </a:lnTo>
                  <a:lnTo>
                    <a:pt x="1795588" y="2055188"/>
                  </a:lnTo>
                  <a:lnTo>
                    <a:pt x="1798529" y="2008059"/>
                  </a:lnTo>
                  <a:lnTo>
                    <a:pt x="1799988" y="1960491"/>
                  </a:lnTo>
                  <a:lnTo>
                    <a:pt x="1799970" y="1912524"/>
                  </a:lnTo>
                  <a:lnTo>
                    <a:pt x="1798482" y="1864199"/>
                  </a:lnTo>
                  <a:lnTo>
                    <a:pt x="1795528" y="1815556"/>
                  </a:lnTo>
                  <a:lnTo>
                    <a:pt x="1791114" y="1766636"/>
                  </a:lnTo>
                  <a:lnTo>
                    <a:pt x="1785246" y="1717481"/>
                  </a:lnTo>
                  <a:lnTo>
                    <a:pt x="1777929" y="1668130"/>
                  </a:lnTo>
                  <a:lnTo>
                    <a:pt x="1769168" y="1618624"/>
                  </a:lnTo>
                  <a:lnTo>
                    <a:pt x="1758969" y="1569004"/>
                  </a:lnTo>
                  <a:lnTo>
                    <a:pt x="1747338" y="1519310"/>
                  </a:lnTo>
                  <a:lnTo>
                    <a:pt x="1734279" y="1469583"/>
                  </a:lnTo>
                  <a:lnTo>
                    <a:pt x="1719799" y="1419864"/>
                  </a:lnTo>
                  <a:lnTo>
                    <a:pt x="1703902" y="1370194"/>
                  </a:lnTo>
                  <a:lnTo>
                    <a:pt x="1686594" y="1320612"/>
                  </a:lnTo>
                  <a:lnTo>
                    <a:pt x="1667880" y="1271161"/>
                  </a:lnTo>
                  <a:lnTo>
                    <a:pt x="1647767" y="1221879"/>
                  </a:lnTo>
                  <a:lnTo>
                    <a:pt x="1626259" y="1172809"/>
                  </a:lnTo>
                  <a:lnTo>
                    <a:pt x="1603362" y="1123990"/>
                  </a:lnTo>
                  <a:lnTo>
                    <a:pt x="1579081" y="1075463"/>
                  </a:lnTo>
                  <a:lnTo>
                    <a:pt x="1553422" y="1027269"/>
                  </a:lnTo>
                  <a:lnTo>
                    <a:pt x="1526390" y="979449"/>
                  </a:lnTo>
                  <a:lnTo>
                    <a:pt x="1499291" y="934132"/>
                  </a:lnTo>
                  <a:lnTo>
                    <a:pt x="1471235" y="889637"/>
                  </a:lnTo>
                  <a:lnTo>
                    <a:pt x="1442250" y="845983"/>
                  </a:lnTo>
                  <a:lnTo>
                    <a:pt x="1412367" y="803190"/>
                  </a:lnTo>
                  <a:lnTo>
                    <a:pt x="1381614" y="761276"/>
                  </a:lnTo>
                  <a:lnTo>
                    <a:pt x="1350021" y="720263"/>
                  </a:lnTo>
                  <a:lnTo>
                    <a:pt x="1317615" y="680169"/>
                  </a:lnTo>
                  <a:lnTo>
                    <a:pt x="1284427" y="641014"/>
                  </a:lnTo>
                  <a:lnTo>
                    <a:pt x="1250486" y="602818"/>
                  </a:lnTo>
                  <a:lnTo>
                    <a:pt x="1215821" y="565599"/>
                  </a:lnTo>
                  <a:lnTo>
                    <a:pt x="1180460" y="529378"/>
                  </a:lnTo>
                  <a:lnTo>
                    <a:pt x="1144433" y="494175"/>
                  </a:lnTo>
                  <a:lnTo>
                    <a:pt x="1107769" y="460008"/>
                  </a:lnTo>
                  <a:lnTo>
                    <a:pt x="1070497" y="426897"/>
                  </a:lnTo>
                  <a:lnTo>
                    <a:pt x="1032646" y="394863"/>
                  </a:lnTo>
                  <a:lnTo>
                    <a:pt x="994246" y="363923"/>
                  </a:lnTo>
                  <a:lnTo>
                    <a:pt x="955325" y="334099"/>
                  </a:lnTo>
                  <a:lnTo>
                    <a:pt x="915912" y="305409"/>
                  </a:lnTo>
                  <a:lnTo>
                    <a:pt x="876037" y="277874"/>
                  </a:lnTo>
                  <a:lnTo>
                    <a:pt x="835729" y="251512"/>
                  </a:lnTo>
                  <a:lnTo>
                    <a:pt x="795016" y="226343"/>
                  </a:lnTo>
                  <a:lnTo>
                    <a:pt x="753929" y="202388"/>
                  </a:lnTo>
                  <a:lnTo>
                    <a:pt x="712495" y="179664"/>
                  </a:lnTo>
                  <a:lnTo>
                    <a:pt x="670745" y="158193"/>
                  </a:lnTo>
                  <a:lnTo>
                    <a:pt x="628706" y="137993"/>
                  </a:lnTo>
                  <a:lnTo>
                    <a:pt x="586409" y="119084"/>
                  </a:lnTo>
                  <a:lnTo>
                    <a:pt x="543882" y="101485"/>
                  </a:lnTo>
                  <a:lnTo>
                    <a:pt x="501155" y="85217"/>
                  </a:lnTo>
                  <a:lnTo>
                    <a:pt x="458256" y="70299"/>
                  </a:lnTo>
                  <a:lnTo>
                    <a:pt x="415215" y="56750"/>
                  </a:lnTo>
                  <a:lnTo>
                    <a:pt x="372061" y="44589"/>
                  </a:lnTo>
                  <a:lnTo>
                    <a:pt x="328823" y="33838"/>
                  </a:lnTo>
                  <a:lnTo>
                    <a:pt x="285529" y="24514"/>
                  </a:lnTo>
                  <a:lnTo>
                    <a:pt x="242210" y="16638"/>
                  </a:lnTo>
                  <a:lnTo>
                    <a:pt x="198894" y="10228"/>
                  </a:lnTo>
                  <a:lnTo>
                    <a:pt x="155610" y="5306"/>
                  </a:lnTo>
                  <a:lnTo>
                    <a:pt x="112388" y="1890"/>
                  </a:lnTo>
                  <a:lnTo>
                    <a:pt x="69256" y="0"/>
                  </a:lnTo>
                  <a:close/>
                </a:path>
              </a:pathLst>
            </a:custGeom>
            <a:solidFill>
              <a:srgbClr val="0D4C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814978" y="1619471"/>
            <a:ext cx="732790" cy="2203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ATELIER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47608" y="962025"/>
            <a:ext cx="4448175" cy="5355590"/>
            <a:chOff x="1448124" y="969186"/>
            <a:chExt cx="4448175" cy="535559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1163" y="1860872"/>
              <a:ext cx="143763" cy="121246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849015" y="1828228"/>
              <a:ext cx="838200" cy="153035"/>
            </a:xfrm>
            <a:custGeom>
              <a:avLst/>
              <a:gdLst/>
              <a:ahLst/>
              <a:cxnLst/>
              <a:rect l="l" t="t" r="r" b="b"/>
              <a:pathLst>
                <a:path w="838200" h="153035">
                  <a:moveTo>
                    <a:pt x="834656" y="23482"/>
                  </a:moveTo>
                  <a:lnTo>
                    <a:pt x="745617" y="24396"/>
                  </a:lnTo>
                  <a:lnTo>
                    <a:pt x="746848" y="144487"/>
                  </a:lnTo>
                  <a:lnTo>
                    <a:pt x="838187" y="143548"/>
                  </a:lnTo>
                  <a:lnTo>
                    <a:pt x="837978" y="124002"/>
                  </a:lnTo>
                  <a:lnTo>
                    <a:pt x="770890" y="124002"/>
                  </a:lnTo>
                  <a:lnTo>
                    <a:pt x="770547" y="91325"/>
                  </a:lnTo>
                  <a:lnTo>
                    <a:pt x="830846" y="90703"/>
                  </a:lnTo>
                  <a:lnTo>
                    <a:pt x="830637" y="71094"/>
                  </a:lnTo>
                  <a:lnTo>
                    <a:pt x="770343" y="71094"/>
                  </a:lnTo>
                  <a:lnTo>
                    <a:pt x="770077" y="44475"/>
                  </a:lnTo>
                  <a:lnTo>
                    <a:pt x="834872" y="43802"/>
                  </a:lnTo>
                  <a:lnTo>
                    <a:pt x="834656" y="23482"/>
                  </a:lnTo>
                  <a:close/>
                </a:path>
                <a:path w="838200" h="153035">
                  <a:moveTo>
                    <a:pt x="837971" y="123316"/>
                  </a:moveTo>
                  <a:lnTo>
                    <a:pt x="770890" y="124002"/>
                  </a:lnTo>
                  <a:lnTo>
                    <a:pt x="837978" y="124002"/>
                  </a:lnTo>
                  <a:lnTo>
                    <a:pt x="837971" y="123316"/>
                  </a:lnTo>
                  <a:close/>
                </a:path>
                <a:path w="838200" h="153035">
                  <a:moveTo>
                    <a:pt x="830630" y="70472"/>
                  </a:moveTo>
                  <a:lnTo>
                    <a:pt x="770343" y="71094"/>
                  </a:lnTo>
                  <a:lnTo>
                    <a:pt x="830637" y="71094"/>
                  </a:lnTo>
                  <a:lnTo>
                    <a:pt x="830630" y="70472"/>
                  </a:lnTo>
                  <a:close/>
                </a:path>
                <a:path w="838200" h="153035">
                  <a:moveTo>
                    <a:pt x="675576" y="25120"/>
                  </a:moveTo>
                  <a:lnTo>
                    <a:pt x="624535" y="25653"/>
                  </a:lnTo>
                  <a:lnTo>
                    <a:pt x="625767" y="145732"/>
                  </a:lnTo>
                  <a:lnTo>
                    <a:pt x="650011" y="145491"/>
                  </a:lnTo>
                  <a:lnTo>
                    <a:pt x="649503" y="95351"/>
                  </a:lnTo>
                  <a:lnTo>
                    <a:pt x="697264" y="95249"/>
                  </a:lnTo>
                  <a:lnTo>
                    <a:pt x="697014" y="95059"/>
                  </a:lnTo>
                  <a:lnTo>
                    <a:pt x="691743" y="92049"/>
                  </a:lnTo>
                  <a:lnTo>
                    <a:pt x="699136" y="90418"/>
                  </a:lnTo>
                  <a:lnTo>
                    <a:pt x="705542" y="87984"/>
                  </a:lnTo>
                  <a:lnTo>
                    <a:pt x="710956" y="84746"/>
                  </a:lnTo>
                  <a:lnTo>
                    <a:pt x="715378" y="80708"/>
                  </a:lnTo>
                  <a:lnTo>
                    <a:pt x="719385" y="76187"/>
                  </a:lnTo>
                  <a:lnTo>
                    <a:pt x="649300" y="76187"/>
                  </a:lnTo>
                  <a:lnTo>
                    <a:pt x="648995" y="45707"/>
                  </a:lnTo>
                  <a:lnTo>
                    <a:pt x="677748" y="45415"/>
                  </a:lnTo>
                  <a:lnTo>
                    <a:pt x="721351" y="45415"/>
                  </a:lnTo>
                  <a:lnTo>
                    <a:pt x="721207" y="44919"/>
                  </a:lnTo>
                  <a:lnTo>
                    <a:pt x="684541" y="25232"/>
                  </a:lnTo>
                  <a:lnTo>
                    <a:pt x="675576" y="25120"/>
                  </a:lnTo>
                  <a:close/>
                </a:path>
                <a:path w="838200" h="153035">
                  <a:moveTo>
                    <a:pt x="697264" y="95249"/>
                  </a:moveTo>
                  <a:lnTo>
                    <a:pt x="659993" y="95249"/>
                  </a:lnTo>
                  <a:lnTo>
                    <a:pt x="664057" y="95656"/>
                  </a:lnTo>
                  <a:lnTo>
                    <a:pt x="669213" y="97396"/>
                  </a:lnTo>
                  <a:lnTo>
                    <a:pt x="671664" y="99047"/>
                  </a:lnTo>
                  <a:lnTo>
                    <a:pt x="676300" y="103860"/>
                  </a:lnTo>
                  <a:lnTo>
                    <a:pt x="680618" y="109702"/>
                  </a:lnTo>
                  <a:lnTo>
                    <a:pt x="704735" y="144919"/>
                  </a:lnTo>
                  <a:lnTo>
                    <a:pt x="733742" y="144627"/>
                  </a:lnTo>
                  <a:lnTo>
                    <a:pt x="718832" y="121348"/>
                  </a:lnTo>
                  <a:lnTo>
                    <a:pt x="712952" y="112064"/>
                  </a:lnTo>
                  <a:lnTo>
                    <a:pt x="708279" y="105613"/>
                  </a:lnTo>
                  <a:lnTo>
                    <a:pt x="701370" y="98374"/>
                  </a:lnTo>
                  <a:lnTo>
                    <a:pt x="697264" y="95249"/>
                  </a:lnTo>
                  <a:close/>
                </a:path>
                <a:path w="838200" h="153035">
                  <a:moveTo>
                    <a:pt x="721351" y="45415"/>
                  </a:moveTo>
                  <a:lnTo>
                    <a:pt x="677748" y="45415"/>
                  </a:lnTo>
                  <a:lnTo>
                    <a:pt x="683641" y="45491"/>
                  </a:lnTo>
                  <a:lnTo>
                    <a:pt x="685609" y="45745"/>
                  </a:lnTo>
                  <a:lnTo>
                    <a:pt x="698169" y="63728"/>
                  </a:lnTo>
                  <a:lnTo>
                    <a:pt x="697382" y="66725"/>
                  </a:lnTo>
                  <a:lnTo>
                    <a:pt x="649300" y="76187"/>
                  </a:lnTo>
                  <a:lnTo>
                    <a:pt x="719385" y="76187"/>
                  </a:lnTo>
                  <a:lnTo>
                    <a:pt x="720623" y="74790"/>
                  </a:lnTo>
                  <a:lnTo>
                    <a:pt x="723188" y="67309"/>
                  </a:lnTo>
                  <a:lnTo>
                    <a:pt x="723036" y="51206"/>
                  </a:lnTo>
                  <a:lnTo>
                    <a:pt x="721351" y="45415"/>
                  </a:lnTo>
                  <a:close/>
                </a:path>
                <a:path w="838200" h="153035">
                  <a:moveTo>
                    <a:pt x="527380" y="26644"/>
                  </a:moveTo>
                  <a:lnTo>
                    <a:pt x="503135" y="26898"/>
                  </a:lnTo>
                  <a:lnTo>
                    <a:pt x="503783" y="90957"/>
                  </a:lnTo>
                  <a:lnTo>
                    <a:pt x="504031" y="100418"/>
                  </a:lnTo>
                  <a:lnTo>
                    <a:pt x="516902" y="138836"/>
                  </a:lnTo>
                  <a:lnTo>
                    <a:pt x="553707" y="148526"/>
                  </a:lnTo>
                  <a:lnTo>
                    <a:pt x="563206" y="148424"/>
                  </a:lnTo>
                  <a:lnTo>
                    <a:pt x="595535" y="127876"/>
                  </a:lnTo>
                  <a:lnTo>
                    <a:pt x="545973" y="127876"/>
                  </a:lnTo>
                  <a:lnTo>
                    <a:pt x="540626" y="126441"/>
                  </a:lnTo>
                  <a:lnTo>
                    <a:pt x="528159" y="102095"/>
                  </a:lnTo>
                  <a:lnTo>
                    <a:pt x="527380" y="26644"/>
                  </a:lnTo>
                  <a:close/>
                </a:path>
                <a:path w="838200" h="153035">
                  <a:moveTo>
                    <a:pt x="598893" y="25907"/>
                  </a:moveTo>
                  <a:lnTo>
                    <a:pt x="574636" y="26161"/>
                  </a:lnTo>
                  <a:lnTo>
                    <a:pt x="575424" y="102095"/>
                  </a:lnTo>
                  <a:lnTo>
                    <a:pt x="575132" y="108902"/>
                  </a:lnTo>
                  <a:lnTo>
                    <a:pt x="545973" y="127876"/>
                  </a:lnTo>
                  <a:lnTo>
                    <a:pt x="595535" y="127876"/>
                  </a:lnTo>
                  <a:lnTo>
                    <a:pt x="599541" y="88988"/>
                  </a:lnTo>
                  <a:lnTo>
                    <a:pt x="598893" y="25907"/>
                  </a:lnTo>
                  <a:close/>
                </a:path>
                <a:path w="838200" h="153035">
                  <a:moveTo>
                    <a:pt x="452312" y="47980"/>
                  </a:moveTo>
                  <a:lnTo>
                    <a:pt x="428066" y="47980"/>
                  </a:lnTo>
                  <a:lnTo>
                    <a:pt x="429082" y="147751"/>
                  </a:lnTo>
                  <a:lnTo>
                    <a:pt x="453339" y="147510"/>
                  </a:lnTo>
                  <a:lnTo>
                    <a:pt x="452312" y="47980"/>
                  </a:lnTo>
                  <a:close/>
                </a:path>
                <a:path w="838200" h="153035">
                  <a:moveTo>
                    <a:pt x="487654" y="27050"/>
                  </a:moveTo>
                  <a:lnTo>
                    <a:pt x="392226" y="28041"/>
                  </a:lnTo>
                  <a:lnTo>
                    <a:pt x="392430" y="48348"/>
                  </a:lnTo>
                  <a:lnTo>
                    <a:pt x="428066" y="47980"/>
                  </a:lnTo>
                  <a:lnTo>
                    <a:pt x="452312" y="47980"/>
                  </a:lnTo>
                  <a:lnTo>
                    <a:pt x="452310" y="47739"/>
                  </a:lnTo>
                  <a:lnTo>
                    <a:pt x="487857" y="47370"/>
                  </a:lnTo>
                  <a:lnTo>
                    <a:pt x="487654" y="27050"/>
                  </a:lnTo>
                  <a:close/>
                </a:path>
                <a:path w="838200" h="153035">
                  <a:moveTo>
                    <a:pt x="377736" y="28181"/>
                  </a:moveTo>
                  <a:lnTo>
                    <a:pt x="353479" y="28435"/>
                  </a:lnTo>
                  <a:lnTo>
                    <a:pt x="354723" y="148526"/>
                  </a:lnTo>
                  <a:lnTo>
                    <a:pt x="378968" y="148272"/>
                  </a:lnTo>
                  <a:lnTo>
                    <a:pt x="377736" y="28181"/>
                  </a:lnTo>
                  <a:close/>
                </a:path>
                <a:path w="838200" h="153035">
                  <a:moveTo>
                    <a:pt x="284175" y="29146"/>
                  </a:moveTo>
                  <a:lnTo>
                    <a:pt x="233133" y="29667"/>
                  </a:lnTo>
                  <a:lnTo>
                    <a:pt x="234378" y="149758"/>
                  </a:lnTo>
                  <a:lnTo>
                    <a:pt x="258622" y="149517"/>
                  </a:lnTo>
                  <a:lnTo>
                    <a:pt x="258114" y="99377"/>
                  </a:lnTo>
                  <a:lnTo>
                    <a:pt x="268592" y="99263"/>
                  </a:lnTo>
                  <a:lnTo>
                    <a:pt x="305859" y="99263"/>
                  </a:lnTo>
                  <a:lnTo>
                    <a:pt x="305625" y="99085"/>
                  </a:lnTo>
                  <a:lnTo>
                    <a:pt x="300342" y="96075"/>
                  </a:lnTo>
                  <a:lnTo>
                    <a:pt x="307743" y="94446"/>
                  </a:lnTo>
                  <a:lnTo>
                    <a:pt x="314151" y="92014"/>
                  </a:lnTo>
                  <a:lnTo>
                    <a:pt x="319567" y="88778"/>
                  </a:lnTo>
                  <a:lnTo>
                    <a:pt x="323989" y="84734"/>
                  </a:lnTo>
                  <a:lnTo>
                    <a:pt x="327986" y="80213"/>
                  </a:lnTo>
                  <a:lnTo>
                    <a:pt x="257911" y="80213"/>
                  </a:lnTo>
                  <a:lnTo>
                    <a:pt x="257594" y="49745"/>
                  </a:lnTo>
                  <a:lnTo>
                    <a:pt x="286346" y="49441"/>
                  </a:lnTo>
                  <a:lnTo>
                    <a:pt x="329962" y="49441"/>
                  </a:lnTo>
                  <a:lnTo>
                    <a:pt x="329819" y="48945"/>
                  </a:lnTo>
                  <a:lnTo>
                    <a:pt x="293145" y="29258"/>
                  </a:lnTo>
                  <a:lnTo>
                    <a:pt x="284175" y="29146"/>
                  </a:lnTo>
                  <a:close/>
                </a:path>
                <a:path w="838200" h="153035">
                  <a:moveTo>
                    <a:pt x="305859" y="99263"/>
                  </a:moveTo>
                  <a:lnTo>
                    <a:pt x="268592" y="99263"/>
                  </a:lnTo>
                  <a:lnTo>
                    <a:pt x="272669" y="99682"/>
                  </a:lnTo>
                  <a:lnTo>
                    <a:pt x="277812" y="101422"/>
                  </a:lnTo>
                  <a:lnTo>
                    <a:pt x="280263" y="103073"/>
                  </a:lnTo>
                  <a:lnTo>
                    <a:pt x="284899" y="107886"/>
                  </a:lnTo>
                  <a:lnTo>
                    <a:pt x="289217" y="113728"/>
                  </a:lnTo>
                  <a:lnTo>
                    <a:pt x="313347" y="148945"/>
                  </a:lnTo>
                  <a:lnTo>
                    <a:pt x="342341" y="148653"/>
                  </a:lnTo>
                  <a:lnTo>
                    <a:pt x="327444" y="125374"/>
                  </a:lnTo>
                  <a:lnTo>
                    <a:pt x="321551" y="116090"/>
                  </a:lnTo>
                  <a:lnTo>
                    <a:pt x="316890" y="109639"/>
                  </a:lnTo>
                  <a:lnTo>
                    <a:pt x="309981" y="102400"/>
                  </a:lnTo>
                  <a:lnTo>
                    <a:pt x="305859" y="99263"/>
                  </a:lnTo>
                  <a:close/>
                </a:path>
                <a:path w="838200" h="153035">
                  <a:moveTo>
                    <a:pt x="329962" y="49441"/>
                  </a:moveTo>
                  <a:lnTo>
                    <a:pt x="286346" y="49441"/>
                  </a:lnTo>
                  <a:lnTo>
                    <a:pt x="292252" y="49517"/>
                  </a:lnTo>
                  <a:lnTo>
                    <a:pt x="294220" y="49771"/>
                  </a:lnTo>
                  <a:lnTo>
                    <a:pt x="306768" y="67754"/>
                  </a:lnTo>
                  <a:lnTo>
                    <a:pt x="305981" y="70764"/>
                  </a:lnTo>
                  <a:lnTo>
                    <a:pt x="257911" y="80213"/>
                  </a:lnTo>
                  <a:lnTo>
                    <a:pt x="327986" y="80213"/>
                  </a:lnTo>
                  <a:lnTo>
                    <a:pt x="329222" y="78816"/>
                  </a:lnTo>
                  <a:lnTo>
                    <a:pt x="331800" y="71335"/>
                  </a:lnTo>
                  <a:lnTo>
                    <a:pt x="331635" y="55232"/>
                  </a:lnTo>
                  <a:lnTo>
                    <a:pt x="329962" y="49441"/>
                  </a:lnTo>
                  <a:close/>
                </a:path>
                <a:path w="838200" h="153035">
                  <a:moveTo>
                    <a:pt x="163817" y="28333"/>
                  </a:moveTo>
                  <a:lnTo>
                    <a:pt x="123266" y="45338"/>
                  </a:lnTo>
                  <a:lnTo>
                    <a:pt x="108267" y="92074"/>
                  </a:lnTo>
                  <a:lnTo>
                    <a:pt x="109365" y="105486"/>
                  </a:lnTo>
                  <a:lnTo>
                    <a:pt x="132433" y="143668"/>
                  </a:lnTo>
                  <a:lnTo>
                    <a:pt x="163614" y="152539"/>
                  </a:lnTo>
                  <a:lnTo>
                    <a:pt x="172853" y="151849"/>
                  </a:lnTo>
                  <a:lnTo>
                    <a:pt x="205052" y="131902"/>
                  </a:lnTo>
                  <a:lnTo>
                    <a:pt x="154419" y="131902"/>
                  </a:lnTo>
                  <a:lnTo>
                    <a:pt x="147281" y="128752"/>
                  </a:lnTo>
                  <a:lnTo>
                    <a:pt x="133235" y="90004"/>
                  </a:lnTo>
                  <a:lnTo>
                    <a:pt x="133649" y="80015"/>
                  </a:lnTo>
                  <a:lnTo>
                    <a:pt x="206934" y="49009"/>
                  </a:lnTo>
                  <a:lnTo>
                    <a:pt x="205257" y="46062"/>
                  </a:lnTo>
                  <a:lnTo>
                    <a:pt x="199745" y="40995"/>
                  </a:lnTo>
                  <a:lnTo>
                    <a:pt x="192285" y="35368"/>
                  </a:lnTo>
                  <a:lnTo>
                    <a:pt x="183810" y="31383"/>
                  </a:lnTo>
                  <a:lnTo>
                    <a:pt x="174320" y="29038"/>
                  </a:lnTo>
                  <a:lnTo>
                    <a:pt x="163817" y="28333"/>
                  </a:lnTo>
                  <a:close/>
                </a:path>
                <a:path w="838200" h="153035">
                  <a:moveTo>
                    <a:pt x="189522" y="106070"/>
                  </a:moveTo>
                  <a:lnTo>
                    <a:pt x="154419" y="131902"/>
                  </a:lnTo>
                  <a:lnTo>
                    <a:pt x="205052" y="131902"/>
                  </a:lnTo>
                  <a:lnTo>
                    <a:pt x="206081" y="130484"/>
                  </a:lnTo>
                  <a:lnTo>
                    <a:pt x="210049" y="122508"/>
                  </a:lnTo>
                  <a:lnTo>
                    <a:pt x="213106" y="113271"/>
                  </a:lnTo>
                  <a:lnTo>
                    <a:pt x="189522" y="106070"/>
                  </a:lnTo>
                  <a:close/>
                </a:path>
                <a:path w="838200" h="153035">
                  <a:moveTo>
                    <a:pt x="206934" y="49009"/>
                  </a:moveTo>
                  <a:lnTo>
                    <a:pt x="169240" y="49009"/>
                  </a:lnTo>
                  <a:lnTo>
                    <a:pt x="174739" y="50749"/>
                  </a:lnTo>
                  <a:lnTo>
                    <a:pt x="183819" y="57873"/>
                  </a:lnTo>
                  <a:lnTo>
                    <a:pt x="186829" y="62750"/>
                  </a:lnTo>
                  <a:lnTo>
                    <a:pt x="188315" y="68960"/>
                  </a:lnTo>
                  <a:lnTo>
                    <a:pt x="212255" y="62991"/>
                  </a:lnTo>
                  <a:lnTo>
                    <a:pt x="209435" y="53403"/>
                  </a:lnTo>
                  <a:lnTo>
                    <a:pt x="206934" y="49009"/>
                  </a:lnTo>
                  <a:close/>
                </a:path>
                <a:path w="838200" h="153035">
                  <a:moveTo>
                    <a:pt x="67589" y="0"/>
                  </a:moveTo>
                  <a:lnTo>
                    <a:pt x="41783" y="266"/>
                  </a:lnTo>
                  <a:lnTo>
                    <a:pt x="30721" y="24879"/>
                  </a:lnTo>
                  <a:lnTo>
                    <a:pt x="45313" y="24726"/>
                  </a:lnTo>
                  <a:lnTo>
                    <a:pt x="67589" y="0"/>
                  </a:lnTo>
                  <a:close/>
                </a:path>
                <a:path w="838200" h="153035">
                  <a:moveTo>
                    <a:pt x="89039" y="31153"/>
                  </a:moveTo>
                  <a:lnTo>
                    <a:pt x="0" y="32067"/>
                  </a:lnTo>
                  <a:lnTo>
                    <a:pt x="1231" y="152158"/>
                  </a:lnTo>
                  <a:lnTo>
                    <a:pt x="92570" y="151218"/>
                  </a:lnTo>
                  <a:lnTo>
                    <a:pt x="92361" y="131673"/>
                  </a:lnTo>
                  <a:lnTo>
                    <a:pt x="25273" y="131673"/>
                  </a:lnTo>
                  <a:lnTo>
                    <a:pt x="24930" y="98983"/>
                  </a:lnTo>
                  <a:lnTo>
                    <a:pt x="85229" y="98374"/>
                  </a:lnTo>
                  <a:lnTo>
                    <a:pt x="85020" y="78765"/>
                  </a:lnTo>
                  <a:lnTo>
                    <a:pt x="24726" y="78765"/>
                  </a:lnTo>
                  <a:lnTo>
                    <a:pt x="24460" y="52133"/>
                  </a:lnTo>
                  <a:lnTo>
                    <a:pt x="89255" y="51473"/>
                  </a:lnTo>
                  <a:lnTo>
                    <a:pt x="89039" y="31153"/>
                  </a:lnTo>
                  <a:close/>
                </a:path>
                <a:path w="838200" h="153035">
                  <a:moveTo>
                    <a:pt x="92354" y="130987"/>
                  </a:moveTo>
                  <a:lnTo>
                    <a:pt x="25273" y="131673"/>
                  </a:lnTo>
                  <a:lnTo>
                    <a:pt x="92361" y="131673"/>
                  </a:lnTo>
                  <a:lnTo>
                    <a:pt x="92354" y="130987"/>
                  </a:lnTo>
                  <a:close/>
                </a:path>
                <a:path w="838200" h="153035">
                  <a:moveTo>
                    <a:pt x="85013" y="78143"/>
                  </a:moveTo>
                  <a:lnTo>
                    <a:pt x="24726" y="78765"/>
                  </a:lnTo>
                  <a:lnTo>
                    <a:pt x="85020" y="78765"/>
                  </a:lnTo>
                  <a:lnTo>
                    <a:pt x="85013" y="781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48117" y="969187"/>
              <a:ext cx="4448175" cy="5355590"/>
            </a:xfrm>
            <a:custGeom>
              <a:avLst/>
              <a:gdLst/>
              <a:ahLst/>
              <a:cxnLst/>
              <a:rect l="l" t="t" r="r" b="b"/>
              <a:pathLst>
                <a:path w="4448175" h="5355590">
                  <a:moveTo>
                    <a:pt x="908977" y="245770"/>
                  </a:moveTo>
                  <a:lnTo>
                    <a:pt x="891235" y="234607"/>
                  </a:lnTo>
                  <a:lnTo>
                    <a:pt x="775982" y="162039"/>
                  </a:lnTo>
                  <a:lnTo>
                    <a:pt x="732320" y="136042"/>
                  </a:lnTo>
                  <a:lnTo>
                    <a:pt x="687666" y="112331"/>
                  </a:lnTo>
                  <a:lnTo>
                    <a:pt x="642124" y="90906"/>
                  </a:lnTo>
                  <a:lnTo>
                    <a:pt x="595757" y="71780"/>
                  </a:lnTo>
                  <a:lnTo>
                    <a:pt x="548652" y="54965"/>
                  </a:lnTo>
                  <a:lnTo>
                    <a:pt x="500900" y="40462"/>
                  </a:lnTo>
                  <a:lnTo>
                    <a:pt x="452564" y="28308"/>
                  </a:lnTo>
                  <a:lnTo>
                    <a:pt x="403745" y="18491"/>
                  </a:lnTo>
                  <a:lnTo>
                    <a:pt x="354507" y="11023"/>
                  </a:lnTo>
                  <a:lnTo>
                    <a:pt x="304939" y="5930"/>
                  </a:lnTo>
                  <a:lnTo>
                    <a:pt x="216369" y="1041"/>
                  </a:lnTo>
                  <a:lnTo>
                    <a:pt x="177673" y="0"/>
                  </a:lnTo>
                  <a:lnTo>
                    <a:pt x="140512" y="4787"/>
                  </a:lnTo>
                  <a:lnTo>
                    <a:pt x="80149" y="46304"/>
                  </a:lnTo>
                  <a:lnTo>
                    <a:pt x="53975" y="115735"/>
                  </a:lnTo>
                  <a:lnTo>
                    <a:pt x="47967" y="154165"/>
                  </a:lnTo>
                  <a:lnTo>
                    <a:pt x="41287" y="200685"/>
                  </a:lnTo>
                  <a:lnTo>
                    <a:pt x="33972" y="247764"/>
                  </a:lnTo>
                  <a:lnTo>
                    <a:pt x="26416" y="295313"/>
                  </a:lnTo>
                  <a:lnTo>
                    <a:pt x="19062" y="343268"/>
                  </a:lnTo>
                  <a:lnTo>
                    <a:pt x="12319" y="391553"/>
                  </a:lnTo>
                  <a:lnTo>
                    <a:pt x="6616" y="440067"/>
                  </a:lnTo>
                  <a:lnTo>
                    <a:pt x="2374" y="488975"/>
                  </a:lnTo>
                  <a:lnTo>
                    <a:pt x="38" y="537540"/>
                  </a:lnTo>
                  <a:lnTo>
                    <a:pt x="0" y="586346"/>
                  </a:lnTo>
                  <a:lnTo>
                    <a:pt x="2705" y="635076"/>
                  </a:lnTo>
                  <a:lnTo>
                    <a:pt x="5613" y="663257"/>
                  </a:lnTo>
                  <a:lnTo>
                    <a:pt x="9448" y="691324"/>
                  </a:lnTo>
                  <a:lnTo>
                    <a:pt x="14185" y="719251"/>
                  </a:lnTo>
                  <a:lnTo>
                    <a:pt x="19812" y="747039"/>
                  </a:lnTo>
                  <a:lnTo>
                    <a:pt x="40932" y="699858"/>
                  </a:lnTo>
                  <a:lnTo>
                    <a:pt x="64884" y="654189"/>
                  </a:lnTo>
                  <a:lnTo>
                    <a:pt x="91579" y="610146"/>
                  </a:lnTo>
                  <a:lnTo>
                    <a:pt x="120929" y="567842"/>
                  </a:lnTo>
                  <a:lnTo>
                    <a:pt x="152844" y="527418"/>
                  </a:lnTo>
                  <a:lnTo>
                    <a:pt x="187261" y="488975"/>
                  </a:lnTo>
                  <a:lnTo>
                    <a:pt x="224091" y="452640"/>
                  </a:lnTo>
                  <a:lnTo>
                    <a:pt x="264985" y="417068"/>
                  </a:lnTo>
                  <a:lnTo>
                    <a:pt x="307835" y="384378"/>
                  </a:lnTo>
                  <a:lnTo>
                    <a:pt x="352501" y="354660"/>
                  </a:lnTo>
                  <a:lnTo>
                    <a:pt x="398856" y="328002"/>
                  </a:lnTo>
                  <a:lnTo>
                    <a:pt x="446735" y="304507"/>
                  </a:lnTo>
                  <a:lnTo>
                    <a:pt x="496036" y="284276"/>
                  </a:lnTo>
                  <a:lnTo>
                    <a:pt x="545490" y="267703"/>
                  </a:lnTo>
                  <a:lnTo>
                    <a:pt x="595884" y="254419"/>
                  </a:lnTo>
                  <a:lnTo>
                    <a:pt x="647077" y="244436"/>
                  </a:lnTo>
                  <a:lnTo>
                    <a:pt x="698881" y="237820"/>
                  </a:lnTo>
                  <a:lnTo>
                    <a:pt x="751141" y="234607"/>
                  </a:lnTo>
                  <a:lnTo>
                    <a:pt x="803681" y="234823"/>
                  </a:lnTo>
                  <a:lnTo>
                    <a:pt x="856348" y="238531"/>
                  </a:lnTo>
                  <a:lnTo>
                    <a:pt x="908977" y="245770"/>
                  </a:lnTo>
                  <a:close/>
                </a:path>
                <a:path w="4448175" h="5355590">
                  <a:moveTo>
                    <a:pt x="1876628" y="4909388"/>
                  </a:moveTo>
                  <a:lnTo>
                    <a:pt x="1833118" y="4937137"/>
                  </a:lnTo>
                  <a:lnTo>
                    <a:pt x="1787258" y="4960251"/>
                  </a:lnTo>
                  <a:lnTo>
                    <a:pt x="1739417" y="4978616"/>
                  </a:lnTo>
                  <a:lnTo>
                    <a:pt x="1689976" y="4992103"/>
                  </a:lnTo>
                  <a:lnTo>
                    <a:pt x="1639290" y="5000599"/>
                  </a:lnTo>
                  <a:lnTo>
                    <a:pt x="1587766" y="5003965"/>
                  </a:lnTo>
                  <a:lnTo>
                    <a:pt x="1538592" y="5002403"/>
                  </a:lnTo>
                  <a:lnTo>
                    <a:pt x="1490116" y="4996497"/>
                  </a:lnTo>
                  <a:lnTo>
                    <a:pt x="1442478" y="4986579"/>
                  </a:lnTo>
                  <a:lnTo>
                    <a:pt x="1395831" y="4972977"/>
                  </a:lnTo>
                  <a:lnTo>
                    <a:pt x="1350302" y="4956022"/>
                  </a:lnTo>
                  <a:lnTo>
                    <a:pt x="1306068" y="4936071"/>
                  </a:lnTo>
                  <a:lnTo>
                    <a:pt x="1264361" y="4914062"/>
                  </a:lnTo>
                  <a:lnTo>
                    <a:pt x="1224076" y="4889589"/>
                  </a:lnTo>
                  <a:lnTo>
                    <a:pt x="1185303" y="4862715"/>
                  </a:lnTo>
                  <a:lnTo>
                    <a:pt x="1148168" y="4833505"/>
                  </a:lnTo>
                  <a:lnTo>
                    <a:pt x="1112774" y="4802035"/>
                  </a:lnTo>
                  <a:lnTo>
                    <a:pt x="1079233" y="4768354"/>
                  </a:lnTo>
                  <a:lnTo>
                    <a:pt x="1047661" y="4732540"/>
                  </a:lnTo>
                  <a:lnTo>
                    <a:pt x="1018184" y="4694669"/>
                  </a:lnTo>
                  <a:lnTo>
                    <a:pt x="1048981" y="4833671"/>
                  </a:lnTo>
                  <a:lnTo>
                    <a:pt x="1061275" y="4882781"/>
                  </a:lnTo>
                  <a:lnTo>
                    <a:pt x="1076109" y="4930889"/>
                  </a:lnTo>
                  <a:lnTo>
                    <a:pt x="1093406" y="4977917"/>
                  </a:lnTo>
                  <a:lnTo>
                    <a:pt x="1113104" y="5023790"/>
                  </a:lnTo>
                  <a:lnTo>
                    <a:pt x="1135164" y="5068417"/>
                  </a:lnTo>
                  <a:lnTo>
                    <a:pt x="1159497" y="5111737"/>
                  </a:lnTo>
                  <a:lnTo>
                    <a:pt x="1186065" y="5153672"/>
                  </a:lnTo>
                  <a:lnTo>
                    <a:pt x="1214793" y="5194122"/>
                  </a:lnTo>
                  <a:lnTo>
                    <a:pt x="1245641" y="5233022"/>
                  </a:lnTo>
                  <a:lnTo>
                    <a:pt x="1278534" y="5270297"/>
                  </a:lnTo>
                  <a:lnTo>
                    <a:pt x="1301838" y="5297652"/>
                  </a:lnTo>
                  <a:lnTo>
                    <a:pt x="1325448" y="5324500"/>
                  </a:lnTo>
                  <a:lnTo>
                    <a:pt x="1352016" y="5345506"/>
                  </a:lnTo>
                  <a:lnTo>
                    <a:pt x="1384185" y="5355336"/>
                  </a:lnTo>
                  <a:lnTo>
                    <a:pt x="1416177" y="5350434"/>
                  </a:lnTo>
                  <a:lnTo>
                    <a:pt x="1443926" y="5333962"/>
                  </a:lnTo>
                  <a:lnTo>
                    <a:pt x="1468831" y="5310441"/>
                  </a:lnTo>
                  <a:lnTo>
                    <a:pt x="1492313" y="5284394"/>
                  </a:lnTo>
                  <a:lnTo>
                    <a:pt x="1530515" y="5246509"/>
                  </a:lnTo>
                  <a:lnTo>
                    <a:pt x="1572094" y="5211610"/>
                  </a:lnTo>
                  <a:lnTo>
                    <a:pt x="1615325" y="5177968"/>
                  </a:lnTo>
                  <a:lnTo>
                    <a:pt x="1658518" y="5143830"/>
                  </a:lnTo>
                  <a:lnTo>
                    <a:pt x="1691716" y="5115395"/>
                  </a:lnTo>
                  <a:lnTo>
                    <a:pt x="1723796" y="5085600"/>
                  </a:lnTo>
                  <a:lnTo>
                    <a:pt x="1754759" y="5054612"/>
                  </a:lnTo>
                  <a:lnTo>
                    <a:pt x="1784578" y="5022596"/>
                  </a:lnTo>
                  <a:lnTo>
                    <a:pt x="1800936" y="5003965"/>
                  </a:lnTo>
                  <a:lnTo>
                    <a:pt x="1808657" y="4995176"/>
                  </a:lnTo>
                  <a:lnTo>
                    <a:pt x="1832038" y="4967160"/>
                  </a:lnTo>
                  <a:lnTo>
                    <a:pt x="1854708" y="4938560"/>
                  </a:lnTo>
                  <a:lnTo>
                    <a:pt x="1876628" y="4909388"/>
                  </a:lnTo>
                  <a:close/>
                </a:path>
                <a:path w="4448175" h="5355590">
                  <a:moveTo>
                    <a:pt x="3868737" y="4529785"/>
                  </a:moveTo>
                  <a:lnTo>
                    <a:pt x="3864864" y="4476026"/>
                  </a:lnTo>
                  <a:lnTo>
                    <a:pt x="3858387" y="4432706"/>
                  </a:lnTo>
                  <a:lnTo>
                    <a:pt x="3849128" y="4389882"/>
                  </a:lnTo>
                  <a:lnTo>
                    <a:pt x="3831107" y="4432859"/>
                  </a:lnTo>
                  <a:lnTo>
                    <a:pt x="3810076" y="4474337"/>
                  </a:lnTo>
                  <a:lnTo>
                    <a:pt x="3786136" y="4514139"/>
                  </a:lnTo>
                  <a:lnTo>
                    <a:pt x="3759377" y="4552112"/>
                  </a:lnTo>
                  <a:lnTo>
                    <a:pt x="3729913" y="4588129"/>
                  </a:lnTo>
                  <a:lnTo>
                    <a:pt x="3697846" y="4622000"/>
                  </a:lnTo>
                  <a:lnTo>
                    <a:pt x="3660686" y="4655832"/>
                  </a:lnTo>
                  <a:lnTo>
                    <a:pt x="3621278" y="4686503"/>
                  </a:lnTo>
                  <a:lnTo>
                    <a:pt x="3579812" y="4713871"/>
                  </a:lnTo>
                  <a:lnTo>
                    <a:pt x="3536467" y="4737824"/>
                  </a:lnTo>
                  <a:lnTo>
                    <a:pt x="3491420" y="4758220"/>
                  </a:lnTo>
                  <a:lnTo>
                    <a:pt x="3440773" y="4776216"/>
                  </a:lnTo>
                  <a:lnTo>
                    <a:pt x="3388766" y="4789729"/>
                  </a:lnTo>
                  <a:lnTo>
                    <a:pt x="3335693" y="4798669"/>
                  </a:lnTo>
                  <a:lnTo>
                    <a:pt x="3281870" y="4802962"/>
                  </a:lnTo>
                  <a:lnTo>
                    <a:pt x="3227578" y="4802517"/>
                  </a:lnTo>
                  <a:lnTo>
                    <a:pt x="3173145" y="4797234"/>
                  </a:lnTo>
                  <a:lnTo>
                    <a:pt x="3277806" y="4858969"/>
                  </a:lnTo>
                  <a:lnTo>
                    <a:pt x="3325190" y="4884788"/>
                  </a:lnTo>
                  <a:lnTo>
                    <a:pt x="3373882" y="4907242"/>
                  </a:lnTo>
                  <a:lnTo>
                    <a:pt x="3423691" y="4926292"/>
                  </a:lnTo>
                  <a:lnTo>
                    <a:pt x="3474466" y="4941925"/>
                  </a:lnTo>
                  <a:lnTo>
                    <a:pt x="3526040" y="4954143"/>
                  </a:lnTo>
                  <a:lnTo>
                    <a:pt x="3578250" y="4962906"/>
                  </a:lnTo>
                  <a:lnTo>
                    <a:pt x="3630942" y="4968214"/>
                  </a:lnTo>
                  <a:lnTo>
                    <a:pt x="3713924" y="4970856"/>
                  </a:lnTo>
                  <a:lnTo>
                    <a:pt x="3743871" y="4970805"/>
                  </a:lnTo>
                  <a:lnTo>
                    <a:pt x="3798519" y="4953673"/>
                  </a:lnTo>
                  <a:lnTo>
                    <a:pt x="3830193" y="4907216"/>
                  </a:lnTo>
                  <a:lnTo>
                    <a:pt x="3840657" y="4848733"/>
                  </a:lnTo>
                  <a:lnTo>
                    <a:pt x="3846004" y="4802962"/>
                  </a:lnTo>
                  <a:lnTo>
                    <a:pt x="3846703" y="4797018"/>
                  </a:lnTo>
                  <a:lnTo>
                    <a:pt x="3853472" y="4744453"/>
                  </a:lnTo>
                  <a:lnTo>
                    <a:pt x="3860012" y="4691240"/>
                  </a:lnTo>
                  <a:lnTo>
                    <a:pt x="3865372" y="4637595"/>
                  </a:lnTo>
                  <a:lnTo>
                    <a:pt x="3868597" y="4583709"/>
                  </a:lnTo>
                  <a:lnTo>
                    <a:pt x="3868737" y="4529785"/>
                  </a:lnTo>
                  <a:close/>
                </a:path>
                <a:path w="4448175" h="5355590">
                  <a:moveTo>
                    <a:pt x="4447654" y="2041982"/>
                  </a:moveTo>
                  <a:lnTo>
                    <a:pt x="4433278" y="1975370"/>
                  </a:lnTo>
                  <a:lnTo>
                    <a:pt x="4382770" y="1928279"/>
                  </a:lnTo>
                  <a:lnTo>
                    <a:pt x="4309948" y="1884819"/>
                  </a:lnTo>
                  <a:lnTo>
                    <a:pt x="4225137" y="1833283"/>
                  </a:lnTo>
                  <a:lnTo>
                    <a:pt x="4181970" y="1807540"/>
                  </a:lnTo>
                  <a:lnTo>
                    <a:pt x="4138155" y="1782521"/>
                  </a:lnTo>
                  <a:lnTo>
                    <a:pt x="4093553" y="1758772"/>
                  </a:lnTo>
                  <a:lnTo>
                    <a:pt x="4048074" y="1736826"/>
                  </a:lnTo>
                  <a:lnTo>
                    <a:pt x="4001579" y="1717230"/>
                  </a:lnTo>
                  <a:lnTo>
                    <a:pt x="3953980" y="1700504"/>
                  </a:lnTo>
                  <a:lnTo>
                    <a:pt x="3903192" y="1686433"/>
                  </a:lnTo>
                  <a:lnTo>
                    <a:pt x="3851592" y="1675638"/>
                  </a:lnTo>
                  <a:lnTo>
                    <a:pt x="3884714" y="1710499"/>
                  </a:lnTo>
                  <a:lnTo>
                    <a:pt x="3915549" y="1747266"/>
                  </a:lnTo>
                  <a:lnTo>
                    <a:pt x="3944010" y="1785810"/>
                  </a:lnTo>
                  <a:lnTo>
                    <a:pt x="3970032" y="1826018"/>
                  </a:lnTo>
                  <a:lnTo>
                    <a:pt x="3993540" y="1867789"/>
                  </a:lnTo>
                  <a:lnTo>
                    <a:pt x="4014444" y="1911007"/>
                  </a:lnTo>
                  <a:lnTo>
                    <a:pt x="4032681" y="1955533"/>
                  </a:lnTo>
                  <a:lnTo>
                    <a:pt x="4048836" y="2003310"/>
                  </a:lnTo>
                  <a:lnTo>
                    <a:pt x="4061815" y="2051748"/>
                  </a:lnTo>
                  <a:lnTo>
                    <a:pt x="4071607" y="2100707"/>
                  </a:lnTo>
                  <a:lnTo>
                    <a:pt x="4078160" y="2150008"/>
                  </a:lnTo>
                  <a:lnTo>
                    <a:pt x="4081437" y="2199538"/>
                  </a:lnTo>
                  <a:lnTo>
                    <a:pt x="4081411" y="2249106"/>
                  </a:lnTo>
                  <a:lnTo>
                    <a:pt x="4078186" y="2297519"/>
                  </a:lnTo>
                  <a:lnTo>
                    <a:pt x="4071797" y="2345601"/>
                  </a:lnTo>
                  <a:lnTo>
                    <a:pt x="4062285" y="2393162"/>
                  </a:lnTo>
                  <a:lnTo>
                    <a:pt x="4049661" y="2440089"/>
                  </a:lnTo>
                  <a:lnTo>
                    <a:pt x="4033951" y="2486190"/>
                  </a:lnTo>
                  <a:lnTo>
                    <a:pt x="4015168" y="2531338"/>
                  </a:lnTo>
                  <a:lnTo>
                    <a:pt x="3993350" y="2575344"/>
                  </a:lnTo>
                  <a:lnTo>
                    <a:pt x="3968508" y="2618067"/>
                  </a:lnTo>
                  <a:lnTo>
                    <a:pt x="4087596" y="2533231"/>
                  </a:lnTo>
                  <a:lnTo>
                    <a:pt x="4129113" y="2501925"/>
                  </a:lnTo>
                  <a:lnTo>
                    <a:pt x="4168660" y="2468626"/>
                  </a:lnTo>
                  <a:lnTo>
                    <a:pt x="4206202" y="2433421"/>
                  </a:lnTo>
                  <a:lnTo>
                    <a:pt x="4241673" y="2396401"/>
                  </a:lnTo>
                  <a:lnTo>
                    <a:pt x="4275048" y="2357666"/>
                  </a:lnTo>
                  <a:lnTo>
                    <a:pt x="4306252" y="2317280"/>
                  </a:lnTo>
                  <a:lnTo>
                    <a:pt x="4335246" y="2275357"/>
                  </a:lnTo>
                  <a:lnTo>
                    <a:pt x="4361980" y="2231974"/>
                  </a:lnTo>
                  <a:lnTo>
                    <a:pt x="4386402" y="2187219"/>
                  </a:lnTo>
                  <a:lnTo>
                    <a:pt x="4424045" y="2108593"/>
                  </a:lnTo>
                  <a:lnTo>
                    <a:pt x="4438624" y="2075662"/>
                  </a:lnTo>
                  <a:lnTo>
                    <a:pt x="4447654" y="2041982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57400" y="2815475"/>
              <a:ext cx="2338336" cy="254991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2058109" y="3252940"/>
              <a:ext cx="1329690" cy="1622425"/>
            </a:xfrm>
            <a:custGeom>
              <a:avLst/>
              <a:gdLst/>
              <a:ahLst/>
              <a:cxnLst/>
              <a:rect l="l" t="t" r="r" b="b"/>
              <a:pathLst>
                <a:path w="1329689" h="1622425">
                  <a:moveTo>
                    <a:pt x="1212885" y="0"/>
                  </a:moveTo>
                  <a:lnTo>
                    <a:pt x="1163426" y="993"/>
                  </a:lnTo>
                  <a:lnTo>
                    <a:pt x="1113830" y="4462"/>
                  </a:lnTo>
                  <a:lnTo>
                    <a:pt x="1064180" y="10388"/>
                  </a:lnTo>
                  <a:lnTo>
                    <a:pt x="1014561" y="18750"/>
                  </a:lnTo>
                  <a:lnTo>
                    <a:pt x="965058" y="29527"/>
                  </a:lnTo>
                  <a:lnTo>
                    <a:pt x="915753" y="42700"/>
                  </a:lnTo>
                  <a:lnTo>
                    <a:pt x="866732" y="58248"/>
                  </a:lnTo>
                  <a:lnTo>
                    <a:pt x="818079" y="76150"/>
                  </a:lnTo>
                  <a:lnTo>
                    <a:pt x="769877" y="96387"/>
                  </a:lnTo>
                  <a:lnTo>
                    <a:pt x="722211" y="118937"/>
                  </a:lnTo>
                  <a:lnTo>
                    <a:pt x="675166" y="143781"/>
                  </a:lnTo>
                  <a:lnTo>
                    <a:pt x="631494" y="169258"/>
                  </a:lnTo>
                  <a:lnTo>
                    <a:pt x="588804" y="196545"/>
                  </a:lnTo>
                  <a:lnTo>
                    <a:pt x="547150" y="225588"/>
                  </a:lnTo>
                  <a:lnTo>
                    <a:pt x="506589" y="256333"/>
                  </a:lnTo>
                  <a:lnTo>
                    <a:pt x="467178" y="288727"/>
                  </a:lnTo>
                  <a:lnTo>
                    <a:pt x="428971" y="322714"/>
                  </a:lnTo>
                  <a:lnTo>
                    <a:pt x="392026" y="358241"/>
                  </a:lnTo>
                  <a:lnTo>
                    <a:pt x="356398" y="395255"/>
                  </a:lnTo>
                  <a:lnTo>
                    <a:pt x="322144" y="433701"/>
                  </a:lnTo>
                  <a:lnTo>
                    <a:pt x="289319" y="473525"/>
                  </a:lnTo>
                  <a:lnTo>
                    <a:pt x="257980" y="514674"/>
                  </a:lnTo>
                  <a:lnTo>
                    <a:pt x="228182" y="557092"/>
                  </a:lnTo>
                  <a:lnTo>
                    <a:pt x="199983" y="600727"/>
                  </a:lnTo>
                  <a:lnTo>
                    <a:pt x="172102" y="646470"/>
                  </a:lnTo>
                  <a:lnTo>
                    <a:pt x="146197" y="693111"/>
                  </a:lnTo>
                  <a:lnTo>
                    <a:pt x="122296" y="740569"/>
                  </a:lnTo>
                  <a:lnTo>
                    <a:pt x="100430" y="788762"/>
                  </a:lnTo>
                  <a:lnTo>
                    <a:pt x="80627" y="837609"/>
                  </a:lnTo>
                  <a:lnTo>
                    <a:pt x="62916" y="887028"/>
                  </a:lnTo>
                  <a:lnTo>
                    <a:pt x="47326" y="936938"/>
                  </a:lnTo>
                  <a:lnTo>
                    <a:pt x="33887" y="987257"/>
                  </a:lnTo>
                  <a:lnTo>
                    <a:pt x="22628" y="1037904"/>
                  </a:lnTo>
                  <a:lnTo>
                    <a:pt x="13577" y="1088797"/>
                  </a:lnTo>
                  <a:lnTo>
                    <a:pt x="6765" y="1139855"/>
                  </a:lnTo>
                  <a:lnTo>
                    <a:pt x="2300" y="1189903"/>
                  </a:lnTo>
                  <a:lnTo>
                    <a:pt x="48" y="1239664"/>
                  </a:lnTo>
                  <a:lnTo>
                    <a:pt x="0" y="1289061"/>
                  </a:lnTo>
                  <a:lnTo>
                    <a:pt x="2147" y="1338017"/>
                  </a:lnTo>
                  <a:lnTo>
                    <a:pt x="6481" y="1386454"/>
                  </a:lnTo>
                  <a:lnTo>
                    <a:pt x="12993" y="1434297"/>
                  </a:lnTo>
                  <a:lnTo>
                    <a:pt x="21674" y="1481467"/>
                  </a:lnTo>
                  <a:lnTo>
                    <a:pt x="32517" y="1527888"/>
                  </a:lnTo>
                  <a:lnTo>
                    <a:pt x="45512" y="1573483"/>
                  </a:lnTo>
                  <a:lnTo>
                    <a:pt x="60651" y="1618175"/>
                  </a:lnTo>
                  <a:lnTo>
                    <a:pt x="106693" y="1621174"/>
                  </a:lnTo>
                  <a:lnTo>
                    <a:pt x="152882" y="1621922"/>
                  </a:lnTo>
                  <a:lnTo>
                    <a:pt x="199152" y="1620450"/>
                  </a:lnTo>
                  <a:lnTo>
                    <a:pt x="245433" y="1616785"/>
                  </a:lnTo>
                  <a:lnTo>
                    <a:pt x="291659" y="1610959"/>
                  </a:lnTo>
                  <a:lnTo>
                    <a:pt x="337762" y="1602999"/>
                  </a:lnTo>
                  <a:lnTo>
                    <a:pt x="383673" y="1592936"/>
                  </a:lnTo>
                  <a:lnTo>
                    <a:pt x="429326" y="1580799"/>
                  </a:lnTo>
                  <a:lnTo>
                    <a:pt x="474651" y="1566617"/>
                  </a:lnTo>
                  <a:lnTo>
                    <a:pt x="519581" y="1550419"/>
                  </a:lnTo>
                  <a:lnTo>
                    <a:pt x="564049" y="1532236"/>
                  </a:lnTo>
                  <a:lnTo>
                    <a:pt x="607986" y="1512096"/>
                  </a:lnTo>
                  <a:lnTo>
                    <a:pt x="651325" y="1490029"/>
                  </a:lnTo>
                  <a:lnTo>
                    <a:pt x="693998" y="1466064"/>
                  </a:lnTo>
                  <a:lnTo>
                    <a:pt x="735936" y="1440231"/>
                  </a:lnTo>
                  <a:lnTo>
                    <a:pt x="777073" y="1412559"/>
                  </a:lnTo>
                  <a:lnTo>
                    <a:pt x="817340" y="1383077"/>
                  </a:lnTo>
                  <a:lnTo>
                    <a:pt x="856670" y="1351815"/>
                  </a:lnTo>
                  <a:lnTo>
                    <a:pt x="894995" y="1318802"/>
                  </a:lnTo>
                  <a:lnTo>
                    <a:pt x="932246" y="1284068"/>
                  </a:lnTo>
                  <a:lnTo>
                    <a:pt x="968356" y="1247642"/>
                  </a:lnTo>
                  <a:lnTo>
                    <a:pt x="1003258" y="1209553"/>
                  </a:lnTo>
                  <a:lnTo>
                    <a:pt x="1036381" y="1170476"/>
                  </a:lnTo>
                  <a:lnTo>
                    <a:pt x="1067814" y="1130404"/>
                  </a:lnTo>
                  <a:lnTo>
                    <a:pt x="1097543" y="1089402"/>
                  </a:lnTo>
                  <a:lnTo>
                    <a:pt x="1125552" y="1047538"/>
                  </a:lnTo>
                  <a:lnTo>
                    <a:pt x="1151828" y="1004879"/>
                  </a:lnTo>
                  <a:lnTo>
                    <a:pt x="1176355" y="961494"/>
                  </a:lnTo>
                  <a:lnTo>
                    <a:pt x="1199121" y="917448"/>
                  </a:lnTo>
                  <a:lnTo>
                    <a:pt x="1220109" y="872809"/>
                  </a:lnTo>
                  <a:lnTo>
                    <a:pt x="1239306" y="827645"/>
                  </a:lnTo>
                  <a:lnTo>
                    <a:pt x="1256697" y="782022"/>
                  </a:lnTo>
                  <a:lnTo>
                    <a:pt x="1272269" y="736009"/>
                  </a:lnTo>
                  <a:lnTo>
                    <a:pt x="1286005" y="689672"/>
                  </a:lnTo>
                  <a:lnTo>
                    <a:pt x="1297893" y="643078"/>
                  </a:lnTo>
                  <a:lnTo>
                    <a:pt x="1307918" y="596295"/>
                  </a:lnTo>
                  <a:lnTo>
                    <a:pt x="1316065" y="549390"/>
                  </a:lnTo>
                  <a:lnTo>
                    <a:pt x="1322320" y="502431"/>
                  </a:lnTo>
                  <a:lnTo>
                    <a:pt x="1326668" y="455484"/>
                  </a:lnTo>
                  <a:lnTo>
                    <a:pt x="1329095" y="408616"/>
                  </a:lnTo>
                  <a:lnTo>
                    <a:pt x="1329587" y="361896"/>
                  </a:lnTo>
                  <a:lnTo>
                    <a:pt x="1328130" y="315391"/>
                  </a:lnTo>
                  <a:lnTo>
                    <a:pt x="1324708" y="269167"/>
                  </a:lnTo>
                  <a:lnTo>
                    <a:pt x="1319307" y="223291"/>
                  </a:lnTo>
                  <a:lnTo>
                    <a:pt x="1311914" y="177832"/>
                  </a:lnTo>
                  <a:lnTo>
                    <a:pt x="1302513" y="132857"/>
                  </a:lnTo>
                  <a:lnTo>
                    <a:pt x="1291090" y="88432"/>
                  </a:lnTo>
                  <a:lnTo>
                    <a:pt x="1277631" y="44625"/>
                  </a:lnTo>
                  <a:lnTo>
                    <a:pt x="1262122" y="1503"/>
                  </a:lnTo>
                  <a:lnTo>
                    <a:pt x="1212885" y="0"/>
                  </a:lnTo>
                  <a:close/>
                </a:path>
              </a:pathLst>
            </a:custGeom>
            <a:solidFill>
              <a:srgbClr val="7C68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39332" y="3769440"/>
              <a:ext cx="224294" cy="201752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 rot="2100000">
            <a:off x="2467486" y="4057869"/>
            <a:ext cx="685795" cy="146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150" b="1" spc="-35" dirty="0">
                <a:solidFill>
                  <a:srgbClr val="FFFFFF"/>
                </a:solidFill>
                <a:latin typeface="Arial"/>
                <a:cs typeface="Arial"/>
              </a:rPr>
              <a:t>DITATION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057285" y="1683207"/>
            <a:ext cx="2702560" cy="3197225"/>
            <a:chOff x="2057285" y="1683207"/>
            <a:chExt cx="2702560" cy="3197225"/>
          </a:xfrm>
        </p:grpSpPr>
        <p:sp>
          <p:nvSpPr>
            <p:cNvPr id="38" name="object 38"/>
            <p:cNvSpPr/>
            <p:nvPr/>
          </p:nvSpPr>
          <p:spPr>
            <a:xfrm>
              <a:off x="2057285" y="4112628"/>
              <a:ext cx="772795" cy="767715"/>
            </a:xfrm>
            <a:custGeom>
              <a:avLst/>
              <a:gdLst/>
              <a:ahLst/>
              <a:cxnLst/>
              <a:rect l="l" t="t" r="r" b="b"/>
              <a:pathLst>
                <a:path w="772794" h="767714">
                  <a:moveTo>
                    <a:pt x="76441" y="0"/>
                  </a:moveTo>
                  <a:lnTo>
                    <a:pt x="27025" y="168820"/>
                  </a:lnTo>
                  <a:lnTo>
                    <a:pt x="13975" y="222904"/>
                  </a:lnTo>
                  <a:lnTo>
                    <a:pt x="5546" y="273861"/>
                  </a:lnTo>
                  <a:lnTo>
                    <a:pt x="1100" y="322981"/>
                  </a:lnTo>
                  <a:lnTo>
                    <a:pt x="0" y="371558"/>
                  </a:lnTo>
                  <a:lnTo>
                    <a:pt x="1606" y="420884"/>
                  </a:lnTo>
                  <a:lnTo>
                    <a:pt x="5283" y="472249"/>
                  </a:lnTo>
                  <a:lnTo>
                    <a:pt x="10391" y="526947"/>
                  </a:lnTo>
                  <a:lnTo>
                    <a:pt x="16294" y="586269"/>
                  </a:lnTo>
                  <a:lnTo>
                    <a:pt x="24626" y="621764"/>
                  </a:lnTo>
                  <a:lnTo>
                    <a:pt x="30457" y="657970"/>
                  </a:lnTo>
                  <a:lnTo>
                    <a:pt x="56680" y="724737"/>
                  </a:lnTo>
                  <a:lnTo>
                    <a:pt x="91590" y="753641"/>
                  </a:lnTo>
                  <a:lnTo>
                    <a:pt x="134107" y="766679"/>
                  </a:lnTo>
                  <a:lnTo>
                    <a:pt x="181727" y="767597"/>
                  </a:lnTo>
                  <a:lnTo>
                    <a:pt x="231948" y="760141"/>
                  </a:lnTo>
                  <a:lnTo>
                    <a:pt x="282270" y="748055"/>
                  </a:lnTo>
                  <a:lnTo>
                    <a:pt x="333851" y="735094"/>
                  </a:lnTo>
                  <a:lnTo>
                    <a:pt x="438425" y="710535"/>
                  </a:lnTo>
                  <a:lnTo>
                    <a:pt x="490685" y="697345"/>
                  </a:lnTo>
                  <a:lnTo>
                    <a:pt x="542436" y="682487"/>
                  </a:lnTo>
                  <a:lnTo>
                    <a:pt x="593314" y="665167"/>
                  </a:lnTo>
                  <a:lnTo>
                    <a:pt x="642950" y="644588"/>
                  </a:lnTo>
                  <a:lnTo>
                    <a:pt x="709809" y="609237"/>
                  </a:lnTo>
                  <a:lnTo>
                    <a:pt x="772286" y="566876"/>
                  </a:lnTo>
                  <a:lnTo>
                    <a:pt x="717491" y="563129"/>
                  </a:lnTo>
                  <a:lnTo>
                    <a:pt x="663414" y="555831"/>
                  </a:lnTo>
                  <a:lnTo>
                    <a:pt x="610263" y="545032"/>
                  </a:lnTo>
                  <a:lnTo>
                    <a:pt x="558244" y="530784"/>
                  </a:lnTo>
                  <a:lnTo>
                    <a:pt x="507565" y="513135"/>
                  </a:lnTo>
                  <a:lnTo>
                    <a:pt x="458431" y="492137"/>
                  </a:lnTo>
                  <a:lnTo>
                    <a:pt x="415945" y="470584"/>
                  </a:lnTo>
                  <a:lnTo>
                    <a:pt x="375403" y="446726"/>
                  </a:lnTo>
                  <a:lnTo>
                    <a:pt x="336915" y="420653"/>
                  </a:lnTo>
                  <a:lnTo>
                    <a:pt x="300592" y="392454"/>
                  </a:lnTo>
                  <a:lnTo>
                    <a:pt x="266546" y="362218"/>
                  </a:lnTo>
                  <a:lnTo>
                    <a:pt x="234886" y="330034"/>
                  </a:lnTo>
                  <a:lnTo>
                    <a:pt x="200194" y="289004"/>
                  </a:lnTo>
                  <a:lnTo>
                    <a:pt x="169287" y="245586"/>
                  </a:lnTo>
                  <a:lnTo>
                    <a:pt x="142306" y="199988"/>
                  </a:lnTo>
                  <a:lnTo>
                    <a:pt x="119391" y="152420"/>
                  </a:lnTo>
                  <a:lnTo>
                    <a:pt x="100681" y="103093"/>
                  </a:lnTo>
                  <a:lnTo>
                    <a:pt x="86318" y="52216"/>
                  </a:lnTo>
                  <a:lnTo>
                    <a:pt x="76441" y="0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19200" y="1683207"/>
              <a:ext cx="2040276" cy="209342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3180508" y="2116540"/>
              <a:ext cx="1123950" cy="1186180"/>
            </a:xfrm>
            <a:custGeom>
              <a:avLst/>
              <a:gdLst/>
              <a:ahLst/>
              <a:cxnLst/>
              <a:rect l="l" t="t" r="r" b="b"/>
              <a:pathLst>
                <a:path w="1123950" h="1186179">
                  <a:moveTo>
                    <a:pt x="808697" y="0"/>
                  </a:moveTo>
                  <a:lnTo>
                    <a:pt x="760350" y="836"/>
                  </a:lnTo>
                  <a:lnTo>
                    <a:pt x="712504" y="4283"/>
                  </a:lnTo>
                  <a:lnTo>
                    <a:pt x="665266" y="10318"/>
                  </a:lnTo>
                  <a:lnTo>
                    <a:pt x="618740" y="18919"/>
                  </a:lnTo>
                  <a:lnTo>
                    <a:pt x="573032" y="30063"/>
                  </a:lnTo>
                  <a:lnTo>
                    <a:pt x="528249" y="43728"/>
                  </a:lnTo>
                  <a:lnTo>
                    <a:pt x="484496" y="59890"/>
                  </a:lnTo>
                  <a:lnTo>
                    <a:pt x="441879" y="78528"/>
                  </a:lnTo>
                  <a:lnTo>
                    <a:pt x="400503" y="99618"/>
                  </a:lnTo>
                  <a:lnTo>
                    <a:pt x="360474" y="123138"/>
                  </a:lnTo>
                  <a:lnTo>
                    <a:pt x="321899" y="149065"/>
                  </a:lnTo>
                  <a:lnTo>
                    <a:pt x="284882" y="177377"/>
                  </a:lnTo>
                  <a:lnTo>
                    <a:pt x="249530" y="208051"/>
                  </a:lnTo>
                  <a:lnTo>
                    <a:pt x="216357" y="240602"/>
                  </a:lnTo>
                  <a:lnTo>
                    <a:pt x="185473" y="274813"/>
                  </a:lnTo>
                  <a:lnTo>
                    <a:pt x="156898" y="310586"/>
                  </a:lnTo>
                  <a:lnTo>
                    <a:pt x="130649" y="347823"/>
                  </a:lnTo>
                  <a:lnTo>
                    <a:pt x="106743" y="386426"/>
                  </a:lnTo>
                  <a:lnTo>
                    <a:pt x="85199" y="426299"/>
                  </a:lnTo>
                  <a:lnTo>
                    <a:pt x="66034" y="467343"/>
                  </a:lnTo>
                  <a:lnTo>
                    <a:pt x="49266" y="509460"/>
                  </a:lnTo>
                  <a:lnTo>
                    <a:pt x="34913" y="552554"/>
                  </a:lnTo>
                  <a:lnTo>
                    <a:pt x="22993" y="596526"/>
                  </a:lnTo>
                  <a:lnTo>
                    <a:pt x="13524" y="641278"/>
                  </a:lnTo>
                  <a:lnTo>
                    <a:pt x="6524" y="686713"/>
                  </a:lnTo>
                  <a:lnTo>
                    <a:pt x="2009" y="732733"/>
                  </a:lnTo>
                  <a:lnTo>
                    <a:pt x="0" y="779241"/>
                  </a:lnTo>
                  <a:lnTo>
                    <a:pt x="512" y="826139"/>
                  </a:lnTo>
                  <a:lnTo>
                    <a:pt x="3564" y="873329"/>
                  </a:lnTo>
                  <a:lnTo>
                    <a:pt x="9173" y="920713"/>
                  </a:lnTo>
                  <a:lnTo>
                    <a:pt x="17359" y="968195"/>
                  </a:lnTo>
                  <a:lnTo>
                    <a:pt x="28138" y="1015675"/>
                  </a:lnTo>
                  <a:lnTo>
                    <a:pt x="41528" y="1063057"/>
                  </a:lnTo>
                  <a:lnTo>
                    <a:pt x="57547" y="1110243"/>
                  </a:lnTo>
                  <a:lnTo>
                    <a:pt x="76213" y="1157134"/>
                  </a:lnTo>
                  <a:lnTo>
                    <a:pt x="127859" y="1168661"/>
                  </a:lnTo>
                  <a:lnTo>
                    <a:pt x="179606" y="1177284"/>
                  </a:lnTo>
                  <a:lnTo>
                    <a:pt x="231330" y="1183006"/>
                  </a:lnTo>
                  <a:lnTo>
                    <a:pt x="282904" y="1185831"/>
                  </a:lnTo>
                  <a:lnTo>
                    <a:pt x="334204" y="1185763"/>
                  </a:lnTo>
                  <a:lnTo>
                    <a:pt x="385104" y="1182807"/>
                  </a:lnTo>
                  <a:lnTo>
                    <a:pt x="435478" y="1176966"/>
                  </a:lnTo>
                  <a:lnTo>
                    <a:pt x="485201" y="1168244"/>
                  </a:lnTo>
                  <a:lnTo>
                    <a:pt x="534148" y="1156645"/>
                  </a:lnTo>
                  <a:lnTo>
                    <a:pt x="582194" y="1142174"/>
                  </a:lnTo>
                  <a:lnTo>
                    <a:pt x="630107" y="1124470"/>
                  </a:lnTo>
                  <a:lnTo>
                    <a:pt x="676419" y="1103979"/>
                  </a:lnTo>
                  <a:lnTo>
                    <a:pt x="721025" y="1080775"/>
                  </a:lnTo>
                  <a:lnTo>
                    <a:pt x="763825" y="1054936"/>
                  </a:lnTo>
                  <a:lnTo>
                    <a:pt x="804715" y="1026537"/>
                  </a:lnTo>
                  <a:lnTo>
                    <a:pt x="843593" y="995655"/>
                  </a:lnTo>
                  <a:lnTo>
                    <a:pt x="880357" y="962366"/>
                  </a:lnTo>
                  <a:lnTo>
                    <a:pt x="914903" y="926745"/>
                  </a:lnTo>
                  <a:lnTo>
                    <a:pt x="947130" y="888870"/>
                  </a:lnTo>
                  <a:lnTo>
                    <a:pt x="976935" y="848816"/>
                  </a:lnTo>
                  <a:lnTo>
                    <a:pt x="1003996" y="808589"/>
                  </a:lnTo>
                  <a:lnTo>
                    <a:pt x="1028418" y="766763"/>
                  </a:lnTo>
                  <a:lnTo>
                    <a:pt x="1050160" y="723453"/>
                  </a:lnTo>
                  <a:lnTo>
                    <a:pt x="1069182" y="678772"/>
                  </a:lnTo>
                  <a:lnTo>
                    <a:pt x="1085444" y="632833"/>
                  </a:lnTo>
                  <a:lnTo>
                    <a:pt x="1098905" y="585751"/>
                  </a:lnTo>
                  <a:lnTo>
                    <a:pt x="1109525" y="537637"/>
                  </a:lnTo>
                  <a:lnTo>
                    <a:pt x="1117265" y="488606"/>
                  </a:lnTo>
                  <a:lnTo>
                    <a:pt x="1122083" y="438772"/>
                  </a:lnTo>
                  <a:lnTo>
                    <a:pt x="1123932" y="388234"/>
                  </a:lnTo>
                  <a:lnTo>
                    <a:pt x="1122788" y="337490"/>
                  </a:lnTo>
                  <a:lnTo>
                    <a:pt x="1118672" y="286665"/>
                  </a:lnTo>
                  <a:lnTo>
                    <a:pt x="1111604" y="235888"/>
                  </a:lnTo>
                  <a:lnTo>
                    <a:pt x="1101608" y="185283"/>
                  </a:lnTo>
                  <a:lnTo>
                    <a:pt x="1088702" y="134978"/>
                  </a:lnTo>
                  <a:lnTo>
                    <a:pt x="1072910" y="85100"/>
                  </a:lnTo>
                  <a:lnTo>
                    <a:pt x="1054253" y="35775"/>
                  </a:lnTo>
                  <a:lnTo>
                    <a:pt x="1004985" y="23217"/>
                  </a:lnTo>
                  <a:lnTo>
                    <a:pt x="955690" y="13383"/>
                  </a:lnTo>
                  <a:lnTo>
                    <a:pt x="906473" y="6251"/>
                  </a:lnTo>
                  <a:lnTo>
                    <a:pt x="857440" y="1797"/>
                  </a:lnTo>
                  <a:lnTo>
                    <a:pt x="808697" y="0"/>
                  </a:lnTo>
                  <a:close/>
                </a:path>
              </a:pathLst>
            </a:custGeom>
            <a:solidFill>
              <a:srgbClr val="BAD9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 rot="2160000">
            <a:off x="3428904" y="2529883"/>
            <a:ext cx="828702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ENTRETIENS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 rot="2160000">
            <a:off x="3342214" y="2647802"/>
            <a:ext cx="829329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INDIVIDUELS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 rot="2160000">
            <a:off x="3298097" y="2764292"/>
            <a:ext cx="743526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&amp; DE</a:t>
            </a:r>
            <a:r>
              <a:rPr sz="10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DEUIL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573874" y="1678277"/>
            <a:ext cx="2710815" cy="2101215"/>
            <a:chOff x="1588441" y="1695780"/>
            <a:chExt cx="2710815" cy="2101215"/>
          </a:xfrm>
        </p:grpSpPr>
        <p:sp>
          <p:nvSpPr>
            <p:cNvPr id="45" name="object 45"/>
            <p:cNvSpPr/>
            <p:nvPr/>
          </p:nvSpPr>
          <p:spPr>
            <a:xfrm>
              <a:off x="3494595" y="2134722"/>
              <a:ext cx="804545" cy="727710"/>
            </a:xfrm>
            <a:custGeom>
              <a:avLst/>
              <a:gdLst/>
              <a:ahLst/>
              <a:cxnLst/>
              <a:rect l="l" t="t" r="r" b="b"/>
              <a:pathLst>
                <a:path w="804545" h="727710">
                  <a:moveTo>
                    <a:pt x="508659" y="0"/>
                  </a:moveTo>
                  <a:lnTo>
                    <a:pt x="457022" y="635"/>
                  </a:lnTo>
                  <a:lnTo>
                    <a:pt x="405216" y="3875"/>
                  </a:lnTo>
                  <a:lnTo>
                    <a:pt x="353417" y="9687"/>
                  </a:lnTo>
                  <a:lnTo>
                    <a:pt x="301802" y="18039"/>
                  </a:lnTo>
                  <a:lnTo>
                    <a:pt x="250548" y="28898"/>
                  </a:lnTo>
                  <a:lnTo>
                    <a:pt x="199831" y="42232"/>
                  </a:lnTo>
                  <a:lnTo>
                    <a:pt x="149828" y="58009"/>
                  </a:lnTo>
                  <a:lnTo>
                    <a:pt x="100717" y="76195"/>
                  </a:lnTo>
                  <a:lnTo>
                    <a:pt x="49774" y="97914"/>
                  </a:lnTo>
                  <a:lnTo>
                    <a:pt x="0" y="121772"/>
                  </a:lnTo>
                  <a:lnTo>
                    <a:pt x="50531" y="126313"/>
                  </a:lnTo>
                  <a:lnTo>
                    <a:pt x="100457" y="133643"/>
                  </a:lnTo>
                  <a:lnTo>
                    <a:pt x="149634" y="143727"/>
                  </a:lnTo>
                  <a:lnTo>
                    <a:pt x="197922" y="156528"/>
                  </a:lnTo>
                  <a:lnTo>
                    <a:pt x="245186" y="172010"/>
                  </a:lnTo>
                  <a:lnTo>
                    <a:pt x="291286" y="190135"/>
                  </a:lnTo>
                  <a:lnTo>
                    <a:pt x="336086" y="210866"/>
                  </a:lnTo>
                  <a:lnTo>
                    <a:pt x="381330" y="235224"/>
                  </a:lnTo>
                  <a:lnTo>
                    <a:pt x="424420" y="262025"/>
                  </a:lnTo>
                  <a:lnTo>
                    <a:pt x="465226" y="291177"/>
                  </a:lnTo>
                  <a:lnTo>
                    <a:pt x="503619" y="322593"/>
                  </a:lnTo>
                  <a:lnTo>
                    <a:pt x="539469" y="356181"/>
                  </a:lnTo>
                  <a:lnTo>
                    <a:pt x="572649" y="391854"/>
                  </a:lnTo>
                  <a:lnTo>
                    <a:pt x="606435" y="434087"/>
                  </a:lnTo>
                  <a:lnTo>
                    <a:pt x="636523" y="478530"/>
                  </a:lnTo>
                  <a:lnTo>
                    <a:pt x="662786" y="524992"/>
                  </a:lnTo>
                  <a:lnTo>
                    <a:pt x="685094" y="573284"/>
                  </a:lnTo>
                  <a:lnTo>
                    <a:pt x="703317" y="623217"/>
                  </a:lnTo>
                  <a:lnTo>
                    <a:pt x="717326" y="674601"/>
                  </a:lnTo>
                  <a:lnTo>
                    <a:pt x="726992" y="727248"/>
                  </a:lnTo>
                  <a:lnTo>
                    <a:pt x="767962" y="592399"/>
                  </a:lnTo>
                  <a:lnTo>
                    <a:pt x="781075" y="544150"/>
                  </a:lnTo>
                  <a:lnTo>
                    <a:pt x="791247" y="495683"/>
                  </a:lnTo>
                  <a:lnTo>
                    <a:pt x="798496" y="447094"/>
                  </a:lnTo>
                  <a:lnTo>
                    <a:pt x="802840" y="398476"/>
                  </a:lnTo>
                  <a:lnTo>
                    <a:pt x="804290" y="350146"/>
                  </a:lnTo>
                  <a:lnTo>
                    <a:pt x="804290" y="349700"/>
                  </a:lnTo>
                  <a:lnTo>
                    <a:pt x="802884" y="301538"/>
                  </a:lnTo>
                  <a:lnTo>
                    <a:pt x="798619" y="253406"/>
                  </a:lnTo>
                  <a:lnTo>
                    <a:pt x="791520" y="205626"/>
                  </a:lnTo>
                  <a:lnTo>
                    <a:pt x="781604" y="158293"/>
                  </a:lnTo>
                  <a:lnTo>
                    <a:pt x="768889" y="111501"/>
                  </a:lnTo>
                  <a:lnTo>
                    <a:pt x="738955" y="61827"/>
                  </a:lnTo>
                  <a:lnTo>
                    <a:pt x="688409" y="28240"/>
                  </a:lnTo>
                  <a:lnTo>
                    <a:pt x="625813" y="9796"/>
                  </a:lnTo>
                  <a:lnTo>
                    <a:pt x="559949" y="2002"/>
                  </a:lnTo>
                  <a:lnTo>
                    <a:pt x="508659" y="0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88441" y="1695780"/>
              <a:ext cx="2228961" cy="2101215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2044384" y="2139078"/>
              <a:ext cx="1323340" cy="1163955"/>
            </a:xfrm>
            <a:custGeom>
              <a:avLst/>
              <a:gdLst/>
              <a:ahLst/>
              <a:cxnLst/>
              <a:rect l="l" t="t" r="r" b="b"/>
              <a:pathLst>
                <a:path w="1323339" h="1163954">
                  <a:moveTo>
                    <a:pt x="438376" y="0"/>
                  </a:moveTo>
                  <a:lnTo>
                    <a:pt x="390363" y="1218"/>
                  </a:lnTo>
                  <a:lnTo>
                    <a:pt x="342408" y="4951"/>
                  </a:lnTo>
                  <a:lnTo>
                    <a:pt x="294604" y="11177"/>
                  </a:lnTo>
                  <a:lnTo>
                    <a:pt x="247044" y="19874"/>
                  </a:lnTo>
                  <a:lnTo>
                    <a:pt x="199822" y="31020"/>
                  </a:lnTo>
                  <a:lnTo>
                    <a:pt x="153031" y="44592"/>
                  </a:lnTo>
                  <a:lnTo>
                    <a:pt x="106764" y="60568"/>
                  </a:lnTo>
                  <a:lnTo>
                    <a:pt x="61115" y="78926"/>
                  </a:lnTo>
                  <a:lnTo>
                    <a:pt x="16177" y="99644"/>
                  </a:lnTo>
                  <a:lnTo>
                    <a:pt x="8250" y="149813"/>
                  </a:lnTo>
                  <a:lnTo>
                    <a:pt x="2932" y="199845"/>
                  </a:lnTo>
                  <a:lnTo>
                    <a:pt x="192" y="249644"/>
                  </a:lnTo>
                  <a:lnTo>
                    <a:pt x="0" y="299117"/>
                  </a:lnTo>
                  <a:lnTo>
                    <a:pt x="2326" y="348171"/>
                  </a:lnTo>
                  <a:lnTo>
                    <a:pt x="7141" y="396711"/>
                  </a:lnTo>
                  <a:lnTo>
                    <a:pt x="14416" y="444644"/>
                  </a:lnTo>
                  <a:lnTo>
                    <a:pt x="24119" y="491877"/>
                  </a:lnTo>
                  <a:lnTo>
                    <a:pt x="36222" y="538314"/>
                  </a:lnTo>
                  <a:lnTo>
                    <a:pt x="50695" y="583864"/>
                  </a:lnTo>
                  <a:lnTo>
                    <a:pt x="67508" y="628432"/>
                  </a:lnTo>
                  <a:lnTo>
                    <a:pt x="86631" y="671924"/>
                  </a:lnTo>
                  <a:lnTo>
                    <a:pt x="108034" y="714247"/>
                  </a:lnTo>
                  <a:lnTo>
                    <a:pt x="131688" y="755306"/>
                  </a:lnTo>
                  <a:lnTo>
                    <a:pt x="157562" y="795009"/>
                  </a:lnTo>
                  <a:lnTo>
                    <a:pt x="185628" y="833261"/>
                  </a:lnTo>
                  <a:lnTo>
                    <a:pt x="215855" y="869969"/>
                  </a:lnTo>
                  <a:lnTo>
                    <a:pt x="248213" y="905039"/>
                  </a:lnTo>
                  <a:lnTo>
                    <a:pt x="282674" y="938377"/>
                  </a:lnTo>
                  <a:lnTo>
                    <a:pt x="319074" y="969814"/>
                  </a:lnTo>
                  <a:lnTo>
                    <a:pt x="356879" y="998932"/>
                  </a:lnTo>
                  <a:lnTo>
                    <a:pt x="395997" y="1025719"/>
                  </a:lnTo>
                  <a:lnTo>
                    <a:pt x="436335" y="1050166"/>
                  </a:lnTo>
                  <a:lnTo>
                    <a:pt x="477800" y="1072260"/>
                  </a:lnTo>
                  <a:lnTo>
                    <a:pt x="520300" y="1091993"/>
                  </a:lnTo>
                  <a:lnTo>
                    <a:pt x="563742" y="1109353"/>
                  </a:lnTo>
                  <a:lnTo>
                    <a:pt x="608034" y="1124330"/>
                  </a:lnTo>
                  <a:lnTo>
                    <a:pt x="653082" y="1136913"/>
                  </a:lnTo>
                  <a:lnTo>
                    <a:pt x="698794" y="1147092"/>
                  </a:lnTo>
                  <a:lnTo>
                    <a:pt x="745077" y="1154855"/>
                  </a:lnTo>
                  <a:lnTo>
                    <a:pt x="791839" y="1160194"/>
                  </a:lnTo>
                  <a:lnTo>
                    <a:pt x="838988" y="1163096"/>
                  </a:lnTo>
                  <a:lnTo>
                    <a:pt x="886429" y="1163551"/>
                  </a:lnTo>
                  <a:lnTo>
                    <a:pt x="934072" y="1161549"/>
                  </a:lnTo>
                  <a:lnTo>
                    <a:pt x="981823" y="1157079"/>
                  </a:lnTo>
                  <a:lnTo>
                    <a:pt x="1029589" y="1150131"/>
                  </a:lnTo>
                  <a:lnTo>
                    <a:pt x="1077278" y="1140693"/>
                  </a:lnTo>
                  <a:lnTo>
                    <a:pt x="1124797" y="1128756"/>
                  </a:lnTo>
                  <a:lnTo>
                    <a:pt x="1172054" y="1114309"/>
                  </a:lnTo>
                  <a:lnTo>
                    <a:pt x="1218956" y="1097342"/>
                  </a:lnTo>
                  <a:lnTo>
                    <a:pt x="1265409" y="1077842"/>
                  </a:lnTo>
                  <a:lnTo>
                    <a:pt x="1311323" y="1055801"/>
                  </a:lnTo>
                  <a:lnTo>
                    <a:pt x="1317766" y="1005441"/>
                  </a:lnTo>
                  <a:lnTo>
                    <a:pt x="1321644" y="955148"/>
                  </a:lnTo>
                  <a:lnTo>
                    <a:pt x="1322969" y="905023"/>
                  </a:lnTo>
                  <a:lnTo>
                    <a:pt x="1321753" y="855164"/>
                  </a:lnTo>
                  <a:lnTo>
                    <a:pt x="1318010" y="805671"/>
                  </a:lnTo>
                  <a:lnTo>
                    <a:pt x="1311753" y="756643"/>
                  </a:lnTo>
                  <a:lnTo>
                    <a:pt x="1302994" y="708179"/>
                  </a:lnTo>
                  <a:lnTo>
                    <a:pt x="1291746" y="660380"/>
                  </a:lnTo>
                  <a:lnTo>
                    <a:pt x="1278023" y="613343"/>
                  </a:lnTo>
                  <a:lnTo>
                    <a:pt x="1261836" y="567169"/>
                  </a:lnTo>
                  <a:lnTo>
                    <a:pt x="1243200" y="521957"/>
                  </a:lnTo>
                  <a:lnTo>
                    <a:pt x="1221680" y="476949"/>
                  </a:lnTo>
                  <a:lnTo>
                    <a:pt x="1197837" y="433493"/>
                  </a:lnTo>
                  <a:lnTo>
                    <a:pt x="1171739" y="391668"/>
                  </a:lnTo>
                  <a:lnTo>
                    <a:pt x="1143455" y="351548"/>
                  </a:lnTo>
                  <a:lnTo>
                    <a:pt x="1113053" y="313214"/>
                  </a:lnTo>
                  <a:lnTo>
                    <a:pt x="1080604" y="276740"/>
                  </a:lnTo>
                  <a:lnTo>
                    <a:pt x="1046174" y="242206"/>
                  </a:lnTo>
                  <a:lnTo>
                    <a:pt x="1009834" y="209688"/>
                  </a:lnTo>
                  <a:lnTo>
                    <a:pt x="971653" y="179264"/>
                  </a:lnTo>
                  <a:lnTo>
                    <a:pt x="931698" y="151011"/>
                  </a:lnTo>
                  <a:lnTo>
                    <a:pt x="890038" y="125006"/>
                  </a:lnTo>
                  <a:lnTo>
                    <a:pt x="844405" y="99186"/>
                  </a:lnTo>
                  <a:lnTo>
                    <a:pt x="797342" y="76268"/>
                  </a:lnTo>
                  <a:lnTo>
                    <a:pt x="748974" y="56286"/>
                  </a:lnTo>
                  <a:lnTo>
                    <a:pt x="699428" y="39275"/>
                  </a:lnTo>
                  <a:lnTo>
                    <a:pt x="648827" y="25269"/>
                  </a:lnTo>
                  <a:lnTo>
                    <a:pt x="597296" y="14304"/>
                  </a:lnTo>
                  <a:lnTo>
                    <a:pt x="544961" y="6414"/>
                  </a:lnTo>
                  <a:lnTo>
                    <a:pt x="491946" y="1634"/>
                  </a:lnTo>
                  <a:lnTo>
                    <a:pt x="438376" y="0"/>
                  </a:lnTo>
                  <a:close/>
                </a:path>
              </a:pathLst>
            </a:custGeom>
            <a:solidFill>
              <a:srgbClr val="FDB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 rot="19380000">
            <a:off x="2259956" y="2457265"/>
            <a:ext cx="589094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sz="1000" b="1" spc="-10" dirty="0">
                <a:solidFill>
                  <a:srgbClr val="767A7B"/>
                </a:solidFill>
                <a:latin typeface="Arial"/>
                <a:cs typeface="Arial"/>
              </a:rPr>
              <a:t>SOUTIEN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331703" y="2386233"/>
            <a:ext cx="621665" cy="497840"/>
          </a:xfrm>
          <a:custGeom>
            <a:avLst/>
            <a:gdLst/>
            <a:ahLst/>
            <a:cxnLst/>
            <a:rect l="l" t="t" r="r" b="b"/>
            <a:pathLst>
              <a:path w="621664" h="497839">
                <a:moveTo>
                  <a:pt x="93687" y="352272"/>
                </a:moveTo>
                <a:lnTo>
                  <a:pt x="78016" y="364261"/>
                </a:lnTo>
                <a:lnTo>
                  <a:pt x="105524" y="459498"/>
                </a:lnTo>
                <a:lnTo>
                  <a:pt x="121259" y="447484"/>
                </a:lnTo>
                <a:lnTo>
                  <a:pt x="114566" y="426186"/>
                </a:lnTo>
                <a:lnTo>
                  <a:pt x="135298" y="410336"/>
                </a:lnTo>
                <a:lnTo>
                  <a:pt x="109664" y="410336"/>
                </a:lnTo>
                <a:lnTo>
                  <a:pt x="98755" y="375526"/>
                </a:lnTo>
                <a:lnTo>
                  <a:pt x="132710" y="375526"/>
                </a:lnTo>
                <a:lnTo>
                  <a:pt x="93687" y="352272"/>
                </a:lnTo>
                <a:close/>
              </a:path>
              <a:path w="621664" h="497839">
                <a:moveTo>
                  <a:pt x="178457" y="403758"/>
                </a:moveTo>
                <a:lnTo>
                  <a:pt x="143903" y="403758"/>
                </a:lnTo>
                <a:lnTo>
                  <a:pt x="163055" y="415543"/>
                </a:lnTo>
                <a:lnTo>
                  <a:pt x="178457" y="403758"/>
                </a:lnTo>
                <a:close/>
              </a:path>
              <a:path w="621664" h="497839">
                <a:moveTo>
                  <a:pt x="132710" y="375526"/>
                </a:moveTo>
                <a:lnTo>
                  <a:pt x="98755" y="375526"/>
                </a:lnTo>
                <a:lnTo>
                  <a:pt x="129692" y="395020"/>
                </a:lnTo>
                <a:lnTo>
                  <a:pt x="109664" y="410336"/>
                </a:lnTo>
                <a:lnTo>
                  <a:pt x="135298" y="410336"/>
                </a:lnTo>
                <a:lnTo>
                  <a:pt x="143903" y="403758"/>
                </a:lnTo>
                <a:lnTo>
                  <a:pt x="178457" y="403758"/>
                </a:lnTo>
                <a:lnTo>
                  <a:pt x="179171" y="403212"/>
                </a:lnTo>
                <a:lnTo>
                  <a:pt x="132710" y="375526"/>
                </a:lnTo>
                <a:close/>
              </a:path>
              <a:path w="621664" h="497839">
                <a:moveTo>
                  <a:pt x="152920" y="307009"/>
                </a:moveTo>
                <a:lnTo>
                  <a:pt x="130746" y="323951"/>
                </a:lnTo>
                <a:lnTo>
                  <a:pt x="186842" y="397357"/>
                </a:lnTo>
                <a:lnTo>
                  <a:pt x="200596" y="386841"/>
                </a:lnTo>
                <a:lnTo>
                  <a:pt x="156451" y="329056"/>
                </a:lnTo>
                <a:lnTo>
                  <a:pt x="181441" y="329056"/>
                </a:lnTo>
                <a:lnTo>
                  <a:pt x="152920" y="307009"/>
                </a:lnTo>
                <a:close/>
              </a:path>
              <a:path w="621664" h="497839">
                <a:moveTo>
                  <a:pt x="181441" y="329056"/>
                </a:moveTo>
                <a:lnTo>
                  <a:pt x="156451" y="329056"/>
                </a:lnTo>
                <a:lnTo>
                  <a:pt x="215125" y="375742"/>
                </a:lnTo>
                <a:lnTo>
                  <a:pt x="229387" y="364832"/>
                </a:lnTo>
                <a:lnTo>
                  <a:pt x="221682" y="346887"/>
                </a:lnTo>
                <a:lnTo>
                  <a:pt x="204508" y="346887"/>
                </a:lnTo>
                <a:lnTo>
                  <a:pt x="181441" y="329056"/>
                </a:lnTo>
                <a:close/>
              </a:path>
              <a:path w="621664" h="497839">
                <a:moveTo>
                  <a:pt x="221607" y="295909"/>
                </a:moveTo>
                <a:lnTo>
                  <a:pt x="199796" y="295909"/>
                </a:lnTo>
                <a:lnTo>
                  <a:pt x="243967" y="353694"/>
                </a:lnTo>
                <a:lnTo>
                  <a:pt x="257746" y="343179"/>
                </a:lnTo>
                <a:lnTo>
                  <a:pt x="221607" y="295909"/>
                </a:lnTo>
                <a:close/>
              </a:path>
              <a:path w="621664" h="497839">
                <a:moveTo>
                  <a:pt x="201625" y="269773"/>
                </a:moveTo>
                <a:lnTo>
                  <a:pt x="179412" y="286765"/>
                </a:lnTo>
                <a:lnTo>
                  <a:pt x="204508" y="346887"/>
                </a:lnTo>
                <a:lnTo>
                  <a:pt x="221682" y="346887"/>
                </a:lnTo>
                <a:lnTo>
                  <a:pt x="199796" y="295909"/>
                </a:lnTo>
                <a:lnTo>
                  <a:pt x="221607" y="295909"/>
                </a:lnTo>
                <a:lnTo>
                  <a:pt x="201625" y="269773"/>
                </a:lnTo>
                <a:close/>
              </a:path>
              <a:path w="621664" h="497839">
                <a:moveTo>
                  <a:pt x="230720" y="247548"/>
                </a:moveTo>
                <a:lnTo>
                  <a:pt x="215900" y="258876"/>
                </a:lnTo>
                <a:lnTo>
                  <a:pt x="272008" y="332257"/>
                </a:lnTo>
                <a:lnTo>
                  <a:pt x="286816" y="320941"/>
                </a:lnTo>
                <a:lnTo>
                  <a:pt x="230720" y="247548"/>
                </a:lnTo>
                <a:close/>
              </a:path>
              <a:path w="621664" h="497839">
                <a:moveTo>
                  <a:pt x="260515" y="225729"/>
                </a:moveTo>
                <a:lnTo>
                  <a:pt x="245706" y="237045"/>
                </a:lnTo>
                <a:lnTo>
                  <a:pt x="301332" y="309854"/>
                </a:lnTo>
                <a:lnTo>
                  <a:pt x="332338" y="286156"/>
                </a:lnTo>
                <a:lnTo>
                  <a:pt x="306705" y="286156"/>
                </a:lnTo>
                <a:lnTo>
                  <a:pt x="260515" y="225729"/>
                </a:lnTo>
                <a:close/>
              </a:path>
              <a:path w="621664" h="497839">
                <a:moveTo>
                  <a:pt x="343560" y="257987"/>
                </a:moveTo>
                <a:lnTo>
                  <a:pt x="306705" y="286156"/>
                </a:lnTo>
                <a:lnTo>
                  <a:pt x="332338" y="286156"/>
                </a:lnTo>
                <a:lnTo>
                  <a:pt x="353009" y="270357"/>
                </a:lnTo>
                <a:lnTo>
                  <a:pt x="343560" y="257987"/>
                </a:lnTo>
                <a:close/>
              </a:path>
              <a:path w="621664" h="497839">
                <a:moveTo>
                  <a:pt x="321843" y="177901"/>
                </a:moveTo>
                <a:lnTo>
                  <a:pt x="307009" y="189229"/>
                </a:lnTo>
                <a:lnTo>
                  <a:pt x="363118" y="262635"/>
                </a:lnTo>
                <a:lnTo>
                  <a:pt x="377939" y="251307"/>
                </a:lnTo>
                <a:lnTo>
                  <a:pt x="321843" y="177901"/>
                </a:lnTo>
                <a:close/>
              </a:path>
              <a:path w="621664" h="497839">
                <a:moveTo>
                  <a:pt x="372757" y="138988"/>
                </a:moveTo>
                <a:lnTo>
                  <a:pt x="357073" y="150977"/>
                </a:lnTo>
                <a:lnTo>
                  <a:pt x="384594" y="246214"/>
                </a:lnTo>
                <a:lnTo>
                  <a:pt x="400316" y="234200"/>
                </a:lnTo>
                <a:lnTo>
                  <a:pt x="393636" y="212902"/>
                </a:lnTo>
                <a:lnTo>
                  <a:pt x="414385" y="197040"/>
                </a:lnTo>
                <a:lnTo>
                  <a:pt x="388734" y="197040"/>
                </a:lnTo>
                <a:lnTo>
                  <a:pt x="377825" y="162242"/>
                </a:lnTo>
                <a:lnTo>
                  <a:pt x="411774" y="162242"/>
                </a:lnTo>
                <a:lnTo>
                  <a:pt x="372757" y="138988"/>
                </a:lnTo>
                <a:close/>
              </a:path>
              <a:path w="621664" h="497839">
                <a:moveTo>
                  <a:pt x="457514" y="190474"/>
                </a:moveTo>
                <a:lnTo>
                  <a:pt x="422973" y="190474"/>
                </a:lnTo>
                <a:lnTo>
                  <a:pt x="442112" y="202247"/>
                </a:lnTo>
                <a:lnTo>
                  <a:pt x="457514" y="190474"/>
                </a:lnTo>
                <a:close/>
              </a:path>
              <a:path w="621664" h="497839">
                <a:moveTo>
                  <a:pt x="411774" y="162242"/>
                </a:moveTo>
                <a:lnTo>
                  <a:pt x="377825" y="162242"/>
                </a:lnTo>
                <a:lnTo>
                  <a:pt x="408762" y="181736"/>
                </a:lnTo>
                <a:lnTo>
                  <a:pt x="388734" y="197040"/>
                </a:lnTo>
                <a:lnTo>
                  <a:pt x="414385" y="197040"/>
                </a:lnTo>
                <a:lnTo>
                  <a:pt x="422973" y="190474"/>
                </a:lnTo>
                <a:lnTo>
                  <a:pt x="457514" y="190474"/>
                </a:lnTo>
                <a:lnTo>
                  <a:pt x="458228" y="189928"/>
                </a:lnTo>
                <a:lnTo>
                  <a:pt x="411774" y="162242"/>
                </a:lnTo>
                <a:close/>
              </a:path>
              <a:path w="621664" h="497839">
                <a:moveTo>
                  <a:pt x="425691" y="99491"/>
                </a:moveTo>
                <a:lnTo>
                  <a:pt x="410870" y="110807"/>
                </a:lnTo>
                <a:lnTo>
                  <a:pt x="466509" y="183616"/>
                </a:lnTo>
                <a:lnTo>
                  <a:pt x="497507" y="159918"/>
                </a:lnTo>
                <a:lnTo>
                  <a:pt x="471881" y="159918"/>
                </a:lnTo>
                <a:lnTo>
                  <a:pt x="425691" y="99491"/>
                </a:lnTo>
                <a:close/>
              </a:path>
              <a:path w="621664" h="497839">
                <a:moveTo>
                  <a:pt x="508723" y="131749"/>
                </a:moveTo>
                <a:lnTo>
                  <a:pt x="471881" y="159918"/>
                </a:lnTo>
                <a:lnTo>
                  <a:pt x="497507" y="159918"/>
                </a:lnTo>
                <a:lnTo>
                  <a:pt x="518172" y="144119"/>
                </a:lnTo>
                <a:lnTo>
                  <a:pt x="508723" y="131749"/>
                </a:lnTo>
                <a:close/>
              </a:path>
              <a:path w="621664" h="497839">
                <a:moveTo>
                  <a:pt x="536067" y="14173"/>
                </a:moveTo>
                <a:lnTo>
                  <a:pt x="520395" y="26149"/>
                </a:lnTo>
                <a:lnTo>
                  <a:pt x="547916" y="121386"/>
                </a:lnTo>
                <a:lnTo>
                  <a:pt x="563626" y="109372"/>
                </a:lnTo>
                <a:lnTo>
                  <a:pt x="556958" y="88074"/>
                </a:lnTo>
                <a:lnTo>
                  <a:pt x="577681" y="72224"/>
                </a:lnTo>
                <a:lnTo>
                  <a:pt x="552056" y="72224"/>
                </a:lnTo>
                <a:lnTo>
                  <a:pt x="541147" y="37401"/>
                </a:lnTo>
                <a:lnTo>
                  <a:pt x="575062" y="37401"/>
                </a:lnTo>
                <a:lnTo>
                  <a:pt x="536067" y="14173"/>
                </a:lnTo>
                <a:close/>
              </a:path>
              <a:path w="621664" h="497839">
                <a:moveTo>
                  <a:pt x="620848" y="65646"/>
                </a:moveTo>
                <a:lnTo>
                  <a:pt x="586282" y="65646"/>
                </a:lnTo>
                <a:lnTo>
                  <a:pt x="605434" y="77419"/>
                </a:lnTo>
                <a:lnTo>
                  <a:pt x="620848" y="65646"/>
                </a:lnTo>
                <a:close/>
              </a:path>
              <a:path w="621664" h="497839">
                <a:moveTo>
                  <a:pt x="575062" y="37401"/>
                </a:moveTo>
                <a:lnTo>
                  <a:pt x="541147" y="37401"/>
                </a:lnTo>
                <a:lnTo>
                  <a:pt x="572071" y="56908"/>
                </a:lnTo>
                <a:lnTo>
                  <a:pt x="552056" y="72224"/>
                </a:lnTo>
                <a:lnTo>
                  <a:pt x="577681" y="72224"/>
                </a:lnTo>
                <a:lnTo>
                  <a:pt x="586282" y="65646"/>
                </a:lnTo>
                <a:lnTo>
                  <a:pt x="620848" y="65646"/>
                </a:lnTo>
                <a:lnTo>
                  <a:pt x="621563" y="65100"/>
                </a:lnTo>
                <a:lnTo>
                  <a:pt x="575062" y="37401"/>
                </a:lnTo>
                <a:close/>
              </a:path>
              <a:path w="621664" h="497839">
                <a:moveTo>
                  <a:pt x="514858" y="0"/>
                </a:moveTo>
                <a:lnTo>
                  <a:pt x="499084" y="12052"/>
                </a:lnTo>
                <a:lnTo>
                  <a:pt x="524344" y="16459"/>
                </a:lnTo>
                <a:lnTo>
                  <a:pt x="533209" y="9690"/>
                </a:lnTo>
                <a:lnTo>
                  <a:pt x="514858" y="0"/>
                </a:lnTo>
                <a:close/>
              </a:path>
              <a:path w="621664" h="497839">
                <a:moveTo>
                  <a:pt x="50330" y="385406"/>
                </a:moveTo>
                <a:lnTo>
                  <a:pt x="0" y="423875"/>
                </a:lnTo>
                <a:lnTo>
                  <a:pt x="56108" y="497281"/>
                </a:lnTo>
                <a:lnTo>
                  <a:pt x="70929" y="485952"/>
                </a:lnTo>
                <a:lnTo>
                  <a:pt x="47091" y="454761"/>
                </a:lnTo>
                <a:lnTo>
                  <a:pt x="63354" y="442328"/>
                </a:lnTo>
                <a:lnTo>
                  <a:pt x="37604" y="442328"/>
                </a:lnTo>
                <a:lnTo>
                  <a:pt x="24320" y="424967"/>
                </a:lnTo>
                <a:lnTo>
                  <a:pt x="59817" y="397840"/>
                </a:lnTo>
                <a:lnTo>
                  <a:pt x="50330" y="385406"/>
                </a:lnTo>
                <a:close/>
              </a:path>
              <a:path w="621664" h="497839">
                <a:moveTo>
                  <a:pt x="68237" y="418922"/>
                </a:moveTo>
                <a:lnTo>
                  <a:pt x="37604" y="442328"/>
                </a:lnTo>
                <a:lnTo>
                  <a:pt x="63354" y="442328"/>
                </a:lnTo>
                <a:lnTo>
                  <a:pt x="77724" y="431342"/>
                </a:lnTo>
                <a:lnTo>
                  <a:pt x="68237" y="418922"/>
                </a:lnTo>
                <a:close/>
              </a:path>
            </a:pathLst>
          </a:custGeom>
          <a:solidFill>
            <a:srgbClr val="767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 rot="19380000">
            <a:off x="2409668" y="2689808"/>
            <a:ext cx="644967" cy="12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15"/>
              </a:lnSpc>
            </a:pPr>
            <a:r>
              <a:rPr sz="1000" b="1" spc="-10" dirty="0">
                <a:solidFill>
                  <a:srgbClr val="767A7B"/>
                </a:solidFill>
                <a:latin typeface="Arial"/>
                <a:cs typeface="Arial"/>
              </a:rPr>
              <a:t>DOMICILE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2035760" y="2115187"/>
            <a:ext cx="2989680" cy="2920835"/>
            <a:chOff x="2029706" y="2150447"/>
            <a:chExt cx="2989680" cy="2920835"/>
          </a:xfrm>
        </p:grpSpPr>
        <p:sp>
          <p:nvSpPr>
            <p:cNvPr id="52" name="object 52"/>
            <p:cNvSpPr/>
            <p:nvPr/>
          </p:nvSpPr>
          <p:spPr>
            <a:xfrm>
              <a:off x="2029706" y="2150447"/>
              <a:ext cx="708025" cy="679450"/>
            </a:xfrm>
            <a:custGeom>
              <a:avLst/>
              <a:gdLst/>
              <a:ahLst/>
              <a:cxnLst/>
              <a:rect l="l" t="t" r="r" b="b"/>
              <a:pathLst>
                <a:path w="708025" h="679450">
                  <a:moveTo>
                    <a:pt x="410126" y="0"/>
                  </a:moveTo>
                  <a:lnTo>
                    <a:pt x="361137" y="1692"/>
                  </a:lnTo>
                  <a:lnTo>
                    <a:pt x="312585" y="6958"/>
                  </a:lnTo>
                  <a:lnTo>
                    <a:pt x="263201" y="16113"/>
                  </a:lnTo>
                  <a:lnTo>
                    <a:pt x="211721" y="29472"/>
                  </a:lnTo>
                  <a:lnTo>
                    <a:pt x="156875" y="47352"/>
                  </a:lnTo>
                  <a:lnTo>
                    <a:pt x="89160" y="73476"/>
                  </a:lnTo>
                  <a:lnTo>
                    <a:pt x="32466" y="114573"/>
                  </a:lnTo>
                  <a:lnTo>
                    <a:pt x="10970" y="150853"/>
                  </a:lnTo>
                  <a:lnTo>
                    <a:pt x="1283" y="191221"/>
                  </a:lnTo>
                  <a:lnTo>
                    <a:pt x="0" y="233899"/>
                  </a:lnTo>
                  <a:lnTo>
                    <a:pt x="3713" y="277108"/>
                  </a:lnTo>
                  <a:lnTo>
                    <a:pt x="9634" y="324492"/>
                  </a:lnTo>
                  <a:lnTo>
                    <a:pt x="16620" y="372177"/>
                  </a:lnTo>
                  <a:lnTo>
                    <a:pt x="25243" y="419817"/>
                  </a:lnTo>
                  <a:lnTo>
                    <a:pt x="36075" y="467064"/>
                  </a:lnTo>
                  <a:lnTo>
                    <a:pt x="49688" y="513573"/>
                  </a:lnTo>
                  <a:lnTo>
                    <a:pt x="66654" y="558997"/>
                  </a:lnTo>
                  <a:lnTo>
                    <a:pt x="87546" y="602990"/>
                  </a:lnTo>
                  <a:lnTo>
                    <a:pt x="110589" y="641985"/>
                  </a:lnTo>
                  <a:lnTo>
                    <a:pt x="136935" y="679074"/>
                  </a:lnTo>
                  <a:lnTo>
                    <a:pt x="140038" y="631200"/>
                  </a:lnTo>
                  <a:lnTo>
                    <a:pt x="146934" y="583620"/>
                  </a:lnTo>
                  <a:lnTo>
                    <a:pt x="157577" y="536518"/>
                  </a:lnTo>
                  <a:lnTo>
                    <a:pt x="171918" y="490076"/>
                  </a:lnTo>
                  <a:lnTo>
                    <a:pt x="189908" y="444477"/>
                  </a:lnTo>
                  <a:lnTo>
                    <a:pt x="211498" y="399904"/>
                  </a:lnTo>
                  <a:lnTo>
                    <a:pt x="238579" y="353422"/>
                  </a:lnTo>
                  <a:lnTo>
                    <a:pt x="269250" y="309099"/>
                  </a:lnTo>
                  <a:lnTo>
                    <a:pt x="303370" y="267128"/>
                  </a:lnTo>
                  <a:lnTo>
                    <a:pt x="340797" y="227706"/>
                  </a:lnTo>
                  <a:lnTo>
                    <a:pt x="381386" y="191027"/>
                  </a:lnTo>
                  <a:lnTo>
                    <a:pt x="421911" y="159474"/>
                  </a:lnTo>
                  <a:lnTo>
                    <a:pt x="464780" y="130659"/>
                  </a:lnTo>
                  <a:lnTo>
                    <a:pt x="509812" y="104706"/>
                  </a:lnTo>
                  <a:lnTo>
                    <a:pt x="556822" y="81736"/>
                  </a:lnTo>
                  <a:lnTo>
                    <a:pt x="605629" y="61875"/>
                  </a:lnTo>
                  <a:lnTo>
                    <a:pt x="656050" y="45246"/>
                  </a:lnTo>
                  <a:lnTo>
                    <a:pt x="707903" y="31972"/>
                  </a:lnTo>
                  <a:lnTo>
                    <a:pt x="572381" y="13202"/>
                  </a:lnTo>
                  <a:lnTo>
                    <a:pt x="514481" y="6070"/>
                  </a:lnTo>
                  <a:lnTo>
                    <a:pt x="460819" y="1564"/>
                  </a:lnTo>
                  <a:lnTo>
                    <a:pt x="410126" y="0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48246" y="2880977"/>
              <a:ext cx="2371140" cy="2190305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3199708" y="3316084"/>
              <a:ext cx="1487805" cy="1237615"/>
            </a:xfrm>
            <a:custGeom>
              <a:avLst/>
              <a:gdLst/>
              <a:ahLst/>
              <a:cxnLst/>
              <a:rect l="l" t="t" r="r" b="b"/>
              <a:pathLst>
                <a:path w="1487804" h="1237614">
                  <a:moveTo>
                    <a:pt x="314682" y="0"/>
                  </a:moveTo>
                  <a:lnTo>
                    <a:pt x="268584" y="1253"/>
                  </a:lnTo>
                  <a:lnTo>
                    <a:pt x="222815" y="4619"/>
                  </a:lnTo>
                  <a:lnTo>
                    <a:pt x="177454" y="10116"/>
                  </a:lnTo>
                  <a:lnTo>
                    <a:pt x="132578" y="17762"/>
                  </a:lnTo>
                  <a:lnTo>
                    <a:pt x="88265" y="27576"/>
                  </a:lnTo>
                  <a:lnTo>
                    <a:pt x="44593" y="39576"/>
                  </a:lnTo>
                  <a:lnTo>
                    <a:pt x="1639" y="53780"/>
                  </a:lnTo>
                  <a:lnTo>
                    <a:pt x="0" y="102895"/>
                  </a:lnTo>
                  <a:lnTo>
                    <a:pt x="1091" y="152309"/>
                  </a:lnTo>
                  <a:lnTo>
                    <a:pt x="4890" y="201922"/>
                  </a:lnTo>
                  <a:lnTo>
                    <a:pt x="11373" y="251635"/>
                  </a:lnTo>
                  <a:lnTo>
                    <a:pt x="20516" y="301345"/>
                  </a:lnTo>
                  <a:lnTo>
                    <a:pt x="32295" y="350953"/>
                  </a:lnTo>
                  <a:lnTo>
                    <a:pt x="46686" y="400358"/>
                  </a:lnTo>
                  <a:lnTo>
                    <a:pt x="63665" y="449460"/>
                  </a:lnTo>
                  <a:lnTo>
                    <a:pt x="83210" y="498157"/>
                  </a:lnTo>
                  <a:lnTo>
                    <a:pt x="105295" y="546350"/>
                  </a:lnTo>
                  <a:lnTo>
                    <a:pt x="129897" y="593937"/>
                  </a:lnTo>
                  <a:lnTo>
                    <a:pt x="155155" y="637796"/>
                  </a:lnTo>
                  <a:lnTo>
                    <a:pt x="182369" y="680644"/>
                  </a:lnTo>
                  <a:lnTo>
                    <a:pt x="211474" y="722414"/>
                  </a:lnTo>
                  <a:lnTo>
                    <a:pt x="242409" y="763041"/>
                  </a:lnTo>
                  <a:lnTo>
                    <a:pt x="275110" y="802456"/>
                  </a:lnTo>
                  <a:lnTo>
                    <a:pt x="309514" y="840593"/>
                  </a:lnTo>
                  <a:lnTo>
                    <a:pt x="345559" y="877386"/>
                  </a:lnTo>
                  <a:lnTo>
                    <a:pt x="383183" y="912767"/>
                  </a:lnTo>
                  <a:lnTo>
                    <a:pt x="422321" y="946670"/>
                  </a:lnTo>
                  <a:lnTo>
                    <a:pt x="462911" y="979028"/>
                  </a:lnTo>
                  <a:lnTo>
                    <a:pt x="504890" y="1009775"/>
                  </a:lnTo>
                  <a:lnTo>
                    <a:pt x="548196" y="1038843"/>
                  </a:lnTo>
                  <a:lnTo>
                    <a:pt x="590158" y="1065370"/>
                  </a:lnTo>
                  <a:lnTo>
                    <a:pt x="632956" y="1090110"/>
                  </a:lnTo>
                  <a:lnTo>
                    <a:pt x="676515" y="1113033"/>
                  </a:lnTo>
                  <a:lnTo>
                    <a:pt x="720760" y="1134113"/>
                  </a:lnTo>
                  <a:lnTo>
                    <a:pt x="765616" y="1153319"/>
                  </a:lnTo>
                  <a:lnTo>
                    <a:pt x="811009" y="1170624"/>
                  </a:lnTo>
                  <a:lnTo>
                    <a:pt x="856862" y="1185999"/>
                  </a:lnTo>
                  <a:lnTo>
                    <a:pt x="903101" y="1199415"/>
                  </a:lnTo>
                  <a:lnTo>
                    <a:pt x="949650" y="1210845"/>
                  </a:lnTo>
                  <a:lnTo>
                    <a:pt x="996436" y="1220259"/>
                  </a:lnTo>
                  <a:lnTo>
                    <a:pt x="1043382" y="1227629"/>
                  </a:lnTo>
                  <a:lnTo>
                    <a:pt x="1094514" y="1233282"/>
                  </a:lnTo>
                  <a:lnTo>
                    <a:pt x="1145322" y="1236428"/>
                  </a:lnTo>
                  <a:lnTo>
                    <a:pt x="1195709" y="1237077"/>
                  </a:lnTo>
                  <a:lnTo>
                    <a:pt x="1245577" y="1235237"/>
                  </a:lnTo>
                  <a:lnTo>
                    <a:pt x="1294830" y="1230917"/>
                  </a:lnTo>
                  <a:lnTo>
                    <a:pt x="1343370" y="1224123"/>
                  </a:lnTo>
                  <a:lnTo>
                    <a:pt x="1391100" y="1214867"/>
                  </a:lnTo>
                  <a:lnTo>
                    <a:pt x="1437923" y="1203154"/>
                  </a:lnTo>
                  <a:lnTo>
                    <a:pt x="1483742" y="1188995"/>
                  </a:lnTo>
                  <a:lnTo>
                    <a:pt x="1486890" y="1142724"/>
                  </a:lnTo>
                  <a:lnTo>
                    <a:pt x="1487536" y="1096235"/>
                  </a:lnTo>
                  <a:lnTo>
                    <a:pt x="1485716" y="1049614"/>
                  </a:lnTo>
                  <a:lnTo>
                    <a:pt x="1481467" y="1002943"/>
                  </a:lnTo>
                  <a:lnTo>
                    <a:pt x="1474823" y="956305"/>
                  </a:lnTo>
                  <a:lnTo>
                    <a:pt x="1465819" y="909784"/>
                  </a:lnTo>
                  <a:lnTo>
                    <a:pt x="1454493" y="863464"/>
                  </a:lnTo>
                  <a:lnTo>
                    <a:pt x="1440879" y="817428"/>
                  </a:lnTo>
                  <a:lnTo>
                    <a:pt x="1425012" y="771760"/>
                  </a:lnTo>
                  <a:lnTo>
                    <a:pt x="1406929" y="726542"/>
                  </a:lnTo>
                  <a:lnTo>
                    <a:pt x="1386665" y="681859"/>
                  </a:lnTo>
                  <a:lnTo>
                    <a:pt x="1364255" y="637794"/>
                  </a:lnTo>
                  <a:lnTo>
                    <a:pt x="1339736" y="594430"/>
                  </a:lnTo>
                  <a:lnTo>
                    <a:pt x="1313142" y="551851"/>
                  </a:lnTo>
                  <a:lnTo>
                    <a:pt x="1284510" y="510141"/>
                  </a:lnTo>
                  <a:lnTo>
                    <a:pt x="1253874" y="469382"/>
                  </a:lnTo>
                  <a:lnTo>
                    <a:pt x="1221271" y="429658"/>
                  </a:lnTo>
                  <a:lnTo>
                    <a:pt x="1186736" y="391054"/>
                  </a:lnTo>
                  <a:lnTo>
                    <a:pt x="1150305" y="353651"/>
                  </a:lnTo>
                  <a:lnTo>
                    <a:pt x="1112013" y="317534"/>
                  </a:lnTo>
                  <a:lnTo>
                    <a:pt x="1073299" y="283931"/>
                  </a:lnTo>
                  <a:lnTo>
                    <a:pt x="1033513" y="252107"/>
                  </a:lnTo>
                  <a:lnTo>
                    <a:pt x="992734" y="222081"/>
                  </a:lnTo>
                  <a:lnTo>
                    <a:pt x="951038" y="193871"/>
                  </a:lnTo>
                  <a:lnTo>
                    <a:pt x="908503" y="167496"/>
                  </a:lnTo>
                  <a:lnTo>
                    <a:pt x="865208" y="142974"/>
                  </a:lnTo>
                  <a:lnTo>
                    <a:pt x="821230" y="120324"/>
                  </a:lnTo>
                  <a:lnTo>
                    <a:pt x="776647" y="99564"/>
                  </a:lnTo>
                  <a:lnTo>
                    <a:pt x="731538" y="80713"/>
                  </a:lnTo>
                  <a:lnTo>
                    <a:pt x="685979" y="63789"/>
                  </a:lnTo>
                  <a:lnTo>
                    <a:pt x="640049" y="48811"/>
                  </a:lnTo>
                  <a:lnTo>
                    <a:pt x="593825" y="35797"/>
                  </a:lnTo>
                  <a:lnTo>
                    <a:pt x="547386" y="24766"/>
                  </a:lnTo>
                  <a:lnTo>
                    <a:pt x="500809" y="15737"/>
                  </a:lnTo>
                  <a:lnTo>
                    <a:pt x="454173" y="8726"/>
                  </a:lnTo>
                  <a:lnTo>
                    <a:pt x="407554" y="3755"/>
                  </a:lnTo>
                  <a:lnTo>
                    <a:pt x="361031" y="839"/>
                  </a:lnTo>
                  <a:lnTo>
                    <a:pt x="314682" y="0"/>
                  </a:lnTo>
                  <a:close/>
                </a:path>
              </a:pathLst>
            </a:custGeom>
            <a:solidFill>
              <a:srgbClr val="767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115676" y="3958949"/>
              <a:ext cx="581660" cy="615315"/>
            </a:xfrm>
            <a:custGeom>
              <a:avLst/>
              <a:gdLst/>
              <a:ahLst/>
              <a:cxnLst/>
              <a:rect l="l" t="t" r="r" b="b"/>
              <a:pathLst>
                <a:path w="581660" h="615314">
                  <a:moveTo>
                    <a:pt x="426627" y="0"/>
                  </a:moveTo>
                  <a:lnTo>
                    <a:pt x="425052" y="52923"/>
                  </a:lnTo>
                  <a:lnTo>
                    <a:pt x="419205" y="105230"/>
                  </a:lnTo>
                  <a:lnTo>
                    <a:pt x="409145" y="156634"/>
                  </a:lnTo>
                  <a:lnTo>
                    <a:pt x="394929" y="206845"/>
                  </a:lnTo>
                  <a:lnTo>
                    <a:pt x="376614" y="255574"/>
                  </a:lnTo>
                  <a:lnTo>
                    <a:pt x="356849" y="297662"/>
                  </a:lnTo>
                  <a:lnTo>
                    <a:pt x="334215" y="337642"/>
                  </a:lnTo>
                  <a:lnTo>
                    <a:pt x="308818" y="375339"/>
                  </a:lnTo>
                  <a:lnTo>
                    <a:pt x="280764" y="410576"/>
                  </a:lnTo>
                  <a:lnTo>
                    <a:pt x="250160" y="443179"/>
                  </a:lnTo>
                  <a:lnTo>
                    <a:pt x="214151" y="475432"/>
                  </a:lnTo>
                  <a:lnTo>
                    <a:pt x="175575" y="504119"/>
                  </a:lnTo>
                  <a:lnTo>
                    <a:pt x="134651" y="529067"/>
                  </a:lnTo>
                  <a:lnTo>
                    <a:pt x="91600" y="550102"/>
                  </a:lnTo>
                  <a:lnTo>
                    <a:pt x="46641" y="567052"/>
                  </a:lnTo>
                  <a:lnTo>
                    <a:pt x="0" y="579741"/>
                  </a:lnTo>
                  <a:lnTo>
                    <a:pt x="106320" y="601395"/>
                  </a:lnTo>
                  <a:lnTo>
                    <a:pt x="153768" y="609303"/>
                  </a:lnTo>
                  <a:lnTo>
                    <a:pt x="201196" y="613781"/>
                  </a:lnTo>
                  <a:lnTo>
                    <a:pt x="248461" y="614867"/>
                  </a:lnTo>
                  <a:lnTo>
                    <a:pt x="295423" y="612600"/>
                  </a:lnTo>
                  <a:lnTo>
                    <a:pt x="341940" y="607017"/>
                  </a:lnTo>
                  <a:lnTo>
                    <a:pt x="387870" y="598156"/>
                  </a:lnTo>
                  <a:lnTo>
                    <a:pt x="433071" y="586054"/>
                  </a:lnTo>
                  <a:lnTo>
                    <a:pt x="477402" y="570750"/>
                  </a:lnTo>
                  <a:lnTo>
                    <a:pt x="526732" y="551946"/>
                  </a:lnTo>
                  <a:lnTo>
                    <a:pt x="566708" y="519493"/>
                  </a:lnTo>
                  <a:lnTo>
                    <a:pt x="581368" y="469131"/>
                  </a:lnTo>
                  <a:lnTo>
                    <a:pt x="581344" y="441748"/>
                  </a:lnTo>
                  <a:lnTo>
                    <a:pt x="580018" y="414045"/>
                  </a:lnTo>
                  <a:lnTo>
                    <a:pt x="579742" y="385663"/>
                  </a:lnTo>
                  <a:lnTo>
                    <a:pt x="579110" y="328507"/>
                  </a:lnTo>
                  <a:lnTo>
                    <a:pt x="570917" y="281921"/>
                  </a:lnTo>
                  <a:lnTo>
                    <a:pt x="552408" y="228638"/>
                  </a:lnTo>
                  <a:lnTo>
                    <a:pt x="538059" y="183435"/>
                  </a:lnTo>
                  <a:lnTo>
                    <a:pt x="523911" y="138155"/>
                  </a:lnTo>
                  <a:lnTo>
                    <a:pt x="506650" y="94387"/>
                  </a:lnTo>
                  <a:lnTo>
                    <a:pt x="482964" y="53720"/>
                  </a:lnTo>
                  <a:lnTo>
                    <a:pt x="457286" y="24350"/>
                  </a:lnTo>
                  <a:lnTo>
                    <a:pt x="442536" y="11506"/>
                  </a:lnTo>
                  <a:lnTo>
                    <a:pt x="426627" y="0"/>
                  </a:lnTo>
                  <a:close/>
                </a:path>
              </a:pathLst>
            </a:custGeom>
            <a:solidFill>
              <a:srgbClr val="FFFFFF">
                <a:alpha val="3204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766326" y="2783281"/>
              <a:ext cx="1041438" cy="1045802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779741" y="2788913"/>
              <a:ext cx="1014730" cy="1019175"/>
            </a:xfrm>
            <a:custGeom>
              <a:avLst/>
              <a:gdLst/>
              <a:ahLst/>
              <a:cxnLst/>
              <a:rect l="l" t="t" r="r" b="b"/>
              <a:pathLst>
                <a:path w="1014729" h="1019175">
                  <a:moveTo>
                    <a:pt x="530237" y="0"/>
                  </a:moveTo>
                  <a:lnTo>
                    <a:pt x="484380" y="0"/>
                  </a:lnTo>
                  <a:lnTo>
                    <a:pt x="438673" y="4134"/>
                  </a:lnTo>
                  <a:lnTo>
                    <a:pt x="393418" y="12404"/>
                  </a:lnTo>
                  <a:lnTo>
                    <a:pt x="348915" y="24809"/>
                  </a:lnTo>
                  <a:lnTo>
                    <a:pt x="305465" y="41348"/>
                  </a:lnTo>
                  <a:lnTo>
                    <a:pt x="263369" y="62022"/>
                  </a:lnTo>
                  <a:lnTo>
                    <a:pt x="222929" y="86831"/>
                  </a:lnTo>
                  <a:lnTo>
                    <a:pt x="184445" y="115775"/>
                  </a:lnTo>
                  <a:lnTo>
                    <a:pt x="148218" y="148854"/>
                  </a:lnTo>
                  <a:lnTo>
                    <a:pt x="115280" y="185236"/>
                  </a:lnTo>
                  <a:lnTo>
                    <a:pt x="86460" y="223885"/>
                  </a:lnTo>
                  <a:lnTo>
                    <a:pt x="61757" y="264499"/>
                  </a:lnTo>
                  <a:lnTo>
                    <a:pt x="41171" y="306775"/>
                  </a:lnTo>
                  <a:lnTo>
                    <a:pt x="24703" y="350410"/>
                  </a:lnTo>
                  <a:lnTo>
                    <a:pt x="12351" y="395104"/>
                  </a:lnTo>
                  <a:lnTo>
                    <a:pt x="4117" y="440553"/>
                  </a:lnTo>
                  <a:lnTo>
                    <a:pt x="0" y="486455"/>
                  </a:lnTo>
                  <a:lnTo>
                    <a:pt x="0" y="532508"/>
                  </a:lnTo>
                  <a:lnTo>
                    <a:pt x="4117" y="578410"/>
                  </a:lnTo>
                  <a:lnTo>
                    <a:pt x="12351" y="623858"/>
                  </a:lnTo>
                  <a:lnTo>
                    <a:pt x="24703" y="668551"/>
                  </a:lnTo>
                  <a:lnTo>
                    <a:pt x="41171" y="712185"/>
                  </a:lnTo>
                  <a:lnTo>
                    <a:pt x="61757" y="754460"/>
                  </a:lnTo>
                  <a:lnTo>
                    <a:pt x="86460" y="795072"/>
                  </a:lnTo>
                  <a:lnTo>
                    <a:pt x="115280" y="833719"/>
                  </a:lnTo>
                  <a:lnTo>
                    <a:pt x="148218" y="870099"/>
                  </a:lnTo>
                  <a:lnTo>
                    <a:pt x="184445" y="903178"/>
                  </a:lnTo>
                  <a:lnTo>
                    <a:pt x="222929" y="932122"/>
                  </a:lnTo>
                  <a:lnTo>
                    <a:pt x="263369" y="956931"/>
                  </a:lnTo>
                  <a:lnTo>
                    <a:pt x="305465" y="977605"/>
                  </a:lnTo>
                  <a:lnTo>
                    <a:pt x="348915" y="994145"/>
                  </a:lnTo>
                  <a:lnTo>
                    <a:pt x="393418" y="1006549"/>
                  </a:lnTo>
                  <a:lnTo>
                    <a:pt x="438673" y="1014819"/>
                  </a:lnTo>
                  <a:lnTo>
                    <a:pt x="484380" y="1018954"/>
                  </a:lnTo>
                  <a:lnTo>
                    <a:pt x="530237" y="1018954"/>
                  </a:lnTo>
                  <a:lnTo>
                    <a:pt x="575944" y="1014819"/>
                  </a:lnTo>
                  <a:lnTo>
                    <a:pt x="621198" y="1006549"/>
                  </a:lnTo>
                  <a:lnTo>
                    <a:pt x="665701" y="994145"/>
                  </a:lnTo>
                  <a:lnTo>
                    <a:pt x="709150" y="977605"/>
                  </a:lnTo>
                  <a:lnTo>
                    <a:pt x="751244" y="956931"/>
                  </a:lnTo>
                  <a:lnTo>
                    <a:pt x="791683" y="932122"/>
                  </a:lnTo>
                  <a:lnTo>
                    <a:pt x="830165" y="903178"/>
                  </a:lnTo>
                  <a:lnTo>
                    <a:pt x="866390" y="870099"/>
                  </a:lnTo>
                  <a:lnTo>
                    <a:pt x="899327" y="833719"/>
                  </a:lnTo>
                  <a:lnTo>
                    <a:pt x="928148" y="795072"/>
                  </a:lnTo>
                  <a:lnTo>
                    <a:pt x="952851" y="754460"/>
                  </a:lnTo>
                  <a:lnTo>
                    <a:pt x="973437" y="712185"/>
                  </a:lnTo>
                  <a:lnTo>
                    <a:pt x="989905" y="668551"/>
                  </a:lnTo>
                  <a:lnTo>
                    <a:pt x="1002257" y="623858"/>
                  </a:lnTo>
                  <a:lnTo>
                    <a:pt x="1010491" y="578410"/>
                  </a:lnTo>
                  <a:lnTo>
                    <a:pt x="1014608" y="532508"/>
                  </a:lnTo>
                  <a:lnTo>
                    <a:pt x="1014608" y="486455"/>
                  </a:lnTo>
                  <a:lnTo>
                    <a:pt x="1010491" y="440553"/>
                  </a:lnTo>
                  <a:lnTo>
                    <a:pt x="1002257" y="395104"/>
                  </a:lnTo>
                  <a:lnTo>
                    <a:pt x="989905" y="350410"/>
                  </a:lnTo>
                  <a:lnTo>
                    <a:pt x="973437" y="306775"/>
                  </a:lnTo>
                  <a:lnTo>
                    <a:pt x="952851" y="264499"/>
                  </a:lnTo>
                  <a:lnTo>
                    <a:pt x="928148" y="223885"/>
                  </a:lnTo>
                  <a:lnTo>
                    <a:pt x="899327" y="185236"/>
                  </a:lnTo>
                  <a:lnTo>
                    <a:pt x="866390" y="148854"/>
                  </a:lnTo>
                  <a:lnTo>
                    <a:pt x="830165" y="115775"/>
                  </a:lnTo>
                  <a:lnTo>
                    <a:pt x="791683" y="86831"/>
                  </a:lnTo>
                  <a:lnTo>
                    <a:pt x="751244" y="62022"/>
                  </a:lnTo>
                  <a:lnTo>
                    <a:pt x="709150" y="41348"/>
                  </a:lnTo>
                  <a:lnTo>
                    <a:pt x="665701" y="24809"/>
                  </a:lnTo>
                  <a:lnTo>
                    <a:pt x="621198" y="12404"/>
                  </a:lnTo>
                  <a:lnTo>
                    <a:pt x="575944" y="4134"/>
                  </a:lnTo>
                  <a:lnTo>
                    <a:pt x="530237" y="0"/>
                  </a:lnTo>
                  <a:close/>
                </a:path>
              </a:pathLst>
            </a:custGeom>
            <a:solidFill>
              <a:srgbClr val="FED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816324" y="3146680"/>
            <a:ext cx="939165" cy="1911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10" dirty="0">
                <a:solidFill>
                  <a:srgbClr val="0A65A1"/>
                </a:solidFill>
                <a:latin typeface="Impact"/>
                <a:cs typeface="Impact"/>
                <a:hlinkClick r:id="rId17"/>
              </a:rPr>
              <a:t>www.afcancer.fr</a:t>
            </a:r>
            <a:endParaRPr sz="1050">
              <a:latin typeface="Impact"/>
              <a:cs typeface="Impac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838298" y="1134718"/>
            <a:ext cx="1263802" cy="2293161"/>
            <a:chOff x="2838298" y="1134718"/>
            <a:chExt cx="1263802" cy="2293161"/>
          </a:xfrm>
        </p:grpSpPr>
        <p:pic>
          <p:nvPicPr>
            <p:cNvPr id="60" name="object 6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944889" y="1134718"/>
              <a:ext cx="1157211" cy="45720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38298" y="3330394"/>
              <a:ext cx="891209" cy="97485"/>
            </a:xfrm>
            <a:prstGeom prst="rect">
              <a:avLst/>
            </a:prstGeom>
          </p:spPr>
        </p:pic>
      </p:grpSp>
      <p:sp>
        <p:nvSpPr>
          <p:cNvPr id="62" name="object 62"/>
          <p:cNvSpPr txBox="1"/>
          <p:nvPr/>
        </p:nvSpPr>
        <p:spPr>
          <a:xfrm>
            <a:off x="4031327" y="5142181"/>
            <a:ext cx="915035" cy="1289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5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65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650" b="1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50" b="1" spc="-10" dirty="0">
                <a:solidFill>
                  <a:srgbClr val="FFFFFF"/>
                </a:solidFill>
                <a:latin typeface="Arial"/>
                <a:cs typeface="Arial"/>
              </a:rPr>
              <a:t>MALADES</a:t>
            </a:r>
            <a:endParaRPr sz="650" dirty="0">
              <a:latin typeface="Arial"/>
              <a:cs typeface="Arial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1573874" y="647706"/>
            <a:ext cx="4725192" cy="405111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12700" marR="1153795" algn="ctr">
              <a:lnSpc>
                <a:spcPts val="2540"/>
              </a:lnSpc>
              <a:spcBef>
                <a:spcPts val="605"/>
              </a:spcBef>
            </a:pPr>
            <a:r>
              <a:rPr sz="2550" spc="-10" dirty="0"/>
              <a:t>A</a:t>
            </a:r>
            <a:r>
              <a:rPr spc="-10" dirty="0"/>
              <a:t>ccueil </a:t>
            </a:r>
            <a:r>
              <a:rPr sz="2550" spc="-10" dirty="0" err="1"/>
              <a:t>F</a:t>
            </a:r>
            <a:r>
              <a:rPr spc="-10" dirty="0" err="1"/>
              <a:t>amilles</a:t>
            </a:r>
            <a:r>
              <a:rPr spc="-10" dirty="0"/>
              <a:t> </a:t>
            </a:r>
            <a:r>
              <a:rPr sz="2550" spc="-10" dirty="0"/>
              <a:t>C</a:t>
            </a:r>
            <a:r>
              <a:rPr spc="-10" dirty="0"/>
              <a:t>ancer</a:t>
            </a:r>
            <a:endParaRPr sz="2550" dirty="0"/>
          </a:p>
        </p:txBody>
      </p:sp>
      <p:sp>
        <p:nvSpPr>
          <p:cNvPr id="68" name="object 68"/>
          <p:cNvSpPr/>
          <p:nvPr/>
        </p:nvSpPr>
        <p:spPr>
          <a:xfrm>
            <a:off x="742966" y="6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166" y="685806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166" y="8245803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0" y="0"/>
                </a:moveTo>
                <a:lnTo>
                  <a:pt x="45720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2966" y="8474403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42972" y="6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0"/>
                </a:moveTo>
                <a:lnTo>
                  <a:pt x="0" y="45720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71572" y="685806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20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71572" y="8245803"/>
            <a:ext cx="457200" cy="0"/>
          </a:xfrm>
          <a:custGeom>
            <a:avLst/>
            <a:gdLst/>
            <a:ahLst/>
            <a:cxnLst/>
            <a:rect l="l" t="t" r="r" b="b"/>
            <a:pathLst>
              <a:path w="457200">
                <a:moveTo>
                  <a:pt x="457200" y="0"/>
                </a:moveTo>
                <a:lnTo>
                  <a:pt x="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42972" y="8474403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199"/>
                </a:moveTo>
                <a:lnTo>
                  <a:pt x="0" y="0"/>
                </a:lnTo>
              </a:path>
            </a:pathLst>
          </a:custGeom>
          <a:ln w="381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636E263-46CA-1D76-5083-666277164FE3}"/>
              </a:ext>
            </a:extLst>
          </p:cNvPr>
          <p:cNvSpPr txBox="1"/>
          <p:nvPr/>
        </p:nvSpPr>
        <p:spPr>
          <a:xfrm rot="21300267">
            <a:off x="3413586" y="3648867"/>
            <a:ext cx="111250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Sophrologie </a:t>
            </a:r>
          </a:p>
          <a:p>
            <a:pPr algn="ctr"/>
            <a:r>
              <a:rPr lang="fr-FR" sz="1000" b="1" dirty="0">
                <a:solidFill>
                  <a:schemeClr val="bg1"/>
                </a:solidFill>
              </a:rPr>
              <a:t>&amp; Musicothérapie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3F895013-2360-6690-F31A-02CBA9182B10}"/>
              </a:ext>
            </a:extLst>
          </p:cNvPr>
          <p:cNvSpPr txBox="1"/>
          <p:nvPr/>
        </p:nvSpPr>
        <p:spPr>
          <a:xfrm rot="1566831">
            <a:off x="4539077" y="4097879"/>
            <a:ext cx="1641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/>
                </a:solidFill>
              </a:rPr>
              <a:t>Prévention</a:t>
            </a:r>
          </a:p>
        </p:txBody>
      </p:sp>
      <p:sp>
        <p:nvSpPr>
          <p:cNvPr id="90" name="Organigramme : Connecteur 89">
            <a:extLst>
              <a:ext uri="{FF2B5EF4-FFF2-40B4-BE49-F238E27FC236}">
                <a16:creationId xmlns:a16="http://schemas.microsoft.com/office/drawing/2014/main" id="{E2C5B5C9-4304-8C9C-EE0F-91B215CEBA78}"/>
              </a:ext>
            </a:extLst>
          </p:cNvPr>
          <p:cNvSpPr/>
          <p:nvPr/>
        </p:nvSpPr>
        <p:spPr>
          <a:xfrm>
            <a:off x="1686888" y="6392109"/>
            <a:ext cx="751652" cy="716629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2" name="Image 161">
            <a:extLst>
              <a:ext uri="{FF2B5EF4-FFF2-40B4-BE49-F238E27FC236}">
                <a16:creationId xmlns:a16="http://schemas.microsoft.com/office/drawing/2014/main" id="{D76AC7B5-2FC4-0BA2-E657-CAFC36102E6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43" y="6499746"/>
            <a:ext cx="501354" cy="501354"/>
          </a:xfrm>
          <a:prstGeom prst="rect">
            <a:avLst/>
          </a:prstGeom>
        </p:spPr>
      </p:pic>
      <p:sp>
        <p:nvSpPr>
          <p:cNvPr id="164" name="ZoneTexte 163">
            <a:extLst>
              <a:ext uri="{FF2B5EF4-FFF2-40B4-BE49-F238E27FC236}">
                <a16:creationId xmlns:a16="http://schemas.microsoft.com/office/drawing/2014/main" id="{CB0FD009-2728-77EA-D861-71B59792B53F}"/>
              </a:ext>
            </a:extLst>
          </p:cNvPr>
          <p:cNvSpPr txBox="1"/>
          <p:nvPr/>
        </p:nvSpPr>
        <p:spPr>
          <a:xfrm>
            <a:off x="3647672" y="1771591"/>
            <a:ext cx="212878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spc="-10" dirty="0">
                <a:solidFill>
                  <a:srgbClr val="FFFFFF"/>
                </a:solidFill>
                <a:latin typeface="Arial"/>
                <a:cs typeface="Arial"/>
              </a:rPr>
              <a:t>SOPHROLOGIE</a:t>
            </a:r>
            <a:endParaRPr lang="fr-FR" sz="1050" dirty="0"/>
          </a:p>
        </p:txBody>
      </p:sp>
      <p:sp>
        <p:nvSpPr>
          <p:cNvPr id="165" name="ZoneTexte 164">
            <a:extLst>
              <a:ext uri="{FF2B5EF4-FFF2-40B4-BE49-F238E27FC236}">
                <a16:creationId xmlns:a16="http://schemas.microsoft.com/office/drawing/2014/main" id="{9B89D7A1-A089-D36E-C082-B72655662F0E}"/>
              </a:ext>
            </a:extLst>
          </p:cNvPr>
          <p:cNvSpPr txBox="1"/>
          <p:nvPr/>
        </p:nvSpPr>
        <p:spPr>
          <a:xfrm>
            <a:off x="792026" y="4453070"/>
            <a:ext cx="1659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900" b="1" dirty="0">
                <a:solidFill>
                  <a:schemeClr val="bg1"/>
                </a:solidFill>
              </a:rPr>
              <a:t>Entretiens</a:t>
            </a:r>
          </a:p>
          <a:p>
            <a:pPr algn="ctr"/>
            <a:r>
              <a:rPr lang="fr-FR" sz="900" b="1" dirty="0">
                <a:solidFill>
                  <a:schemeClr val="bg1"/>
                </a:solidFill>
              </a:rPr>
              <a:t>et</a:t>
            </a:r>
          </a:p>
          <a:p>
            <a:pPr algn="ctr"/>
            <a:r>
              <a:rPr lang="fr-FR" sz="900" b="1" dirty="0">
                <a:solidFill>
                  <a:schemeClr val="bg1"/>
                </a:solidFill>
              </a:rPr>
              <a:t>Pratique</a:t>
            </a:r>
          </a:p>
          <a:p>
            <a:pPr algn="ctr"/>
            <a:r>
              <a:rPr lang="fr-FR" sz="900" b="1" dirty="0">
                <a:solidFill>
                  <a:schemeClr val="bg1"/>
                </a:solidFill>
              </a:rPr>
              <a:t>D’exercices</a:t>
            </a:r>
          </a:p>
          <a:p>
            <a:pPr algn="ctr"/>
            <a:r>
              <a:rPr lang="fr-FR" sz="900" b="1" dirty="0">
                <a:solidFill>
                  <a:schemeClr val="bg1"/>
                </a:solidFill>
              </a:rPr>
              <a:t>De </a:t>
            </a:r>
          </a:p>
          <a:p>
            <a:pPr algn="ctr"/>
            <a:r>
              <a:rPr lang="fr-FR" sz="900" b="1" dirty="0">
                <a:solidFill>
                  <a:schemeClr val="bg1"/>
                </a:solidFill>
              </a:rPr>
              <a:t>Sophrologi</a:t>
            </a:r>
            <a:r>
              <a:rPr lang="fr-FR" sz="800" b="1" dirty="0">
                <a:solidFill>
                  <a:schemeClr val="bg1"/>
                </a:solidFill>
              </a:rPr>
              <a:t>e</a:t>
            </a:r>
            <a:endParaRPr lang="fr-FR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1625</TotalTime>
  <Words>73</Words>
  <Application>Microsoft Office PowerPoint</Application>
  <PresentationFormat>Personnalisé</PresentationFormat>
  <Paragraphs>30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Adobe Caslon Pro Bold</vt:lpstr>
      <vt:lpstr>Arial</vt:lpstr>
      <vt:lpstr>Calibri</vt:lpstr>
      <vt:lpstr>Impact</vt:lpstr>
      <vt:lpstr>Office Theme</vt:lpstr>
      <vt:lpstr>Accueil Familles Cancer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flyer sept 2019</dc:title>
  <dc:creator>MONVILLE MICHELE</dc:creator>
  <cp:lastModifiedBy>MONVILLE MICHELE</cp:lastModifiedBy>
  <cp:revision>12</cp:revision>
  <dcterms:created xsi:type="dcterms:W3CDTF">2023-02-21T09:37:49Z</dcterms:created>
  <dcterms:modified xsi:type="dcterms:W3CDTF">2023-05-12T07:35:32Z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2019-10-02T00:00:00Z</vt:filetime>
  </property>
  <property fmtid="{D5CDD505-2E9C-101B-9397-08002B2CF9AE}" pid="3" name="Creator">
    <vt:lpwstr>Adobe Illustrator CC 23.0 (Windows)</vt:lpwstr>
  </property>
  <property fmtid="{D5CDD505-2E9C-101B-9397-08002B2CF9AE}" pid="4" name="LastSaved">
    <vt:filetime>2023-02-21T00:00:00Z</vt:filetime>
  </property>
  <property fmtid="{D5CDD505-2E9C-101B-9397-08002B2CF9AE}" pid="5" name="Producer">
    <vt:lpwstr>Adobe PDF library 15.00</vt:lpwstr>
  </property>
</Properties>
</file>